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43" d="100"/>
          <a:sy n="43" d="100"/>
        </p:scale>
        <p:origin x="-2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38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A09C11-1C40-4741-A84E-2A8D1F7EDF6C}" type="datetimeFigureOut">
              <a:rPr lang="zh-TW" altLang="en-US" smtClean="0"/>
              <a:pPr/>
              <a:t>2009/10/12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B2AE57-C3C7-415A-8783-63A2017BC5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6600" b="1" dirty="0" smtClean="0">
                <a:latin typeface="SimHei" pitchFamily="49" charset="-122"/>
                <a:ea typeface="SimHei" pitchFamily="49" charset="-122"/>
              </a:rPr>
              <a:t>MTS</a:t>
            </a:r>
            <a:r>
              <a:rPr lang="en-US" altLang="zh-TW" sz="6600" b="1" baseline="0" dirty="0" smtClean="0"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6600" b="1" baseline="0" dirty="0" smtClean="0">
                <a:latin typeface="SimHei" pitchFamily="49" charset="-122"/>
                <a:ea typeface="SimHei" pitchFamily="49" charset="-122"/>
              </a:rPr>
              <a:t>課程介紹</a:t>
            </a:r>
            <a:endParaRPr lang="zh-TW" altLang="en-US" sz="6600" b="1" dirty="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何謂</a:t>
            </a:r>
            <a: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MTS?</a:t>
            </a:r>
            <a:endParaRPr lang="zh-TW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0" y="642918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</a:p>
          <a:p>
            <a:pPr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MTS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</a:t>
            </a:r>
            <a:r>
              <a:rPr lang="en-US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inistry  </a:t>
            </a:r>
            <a:r>
              <a:rPr lang="en-US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raining  </a:t>
            </a:r>
          </a:p>
          <a:p>
            <a:pPr>
              <a:buNone/>
            </a:pPr>
            <a:r>
              <a:rPr lang="en-US" altLang="zh-TW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S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chool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門徒訓練事奉學校的縮寫</a:t>
            </a: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在兩年期間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透過十項課程來造</a:t>
            </a: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就平信徒成為教會同工的訓練</a:t>
            </a: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endParaRPr lang="zh-TW" altLang="en-US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lvl="1">
              <a:buNone/>
            </a:pPr>
            <a:endParaRPr lang="en-US" altLang="zh-TW" dirty="0" smtClean="0"/>
          </a:p>
          <a:p>
            <a:pPr lvl="1">
              <a:buNone/>
            </a:pP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472" y="5715000"/>
            <a:ext cx="8572528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altLang="zh-TW" sz="5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MTS</a:t>
            </a:r>
            <a:r>
              <a:rPr lang="zh-TW" altLang="en-US" sz="53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縮寫的意義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名稱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Ministry 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  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Training 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訓練 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School 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學校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角色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Mentoring or Modeling –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教導者的角色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Training-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學習的角色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Systematizing-</a:t>
            </a: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有系統的進行</a:t>
            </a:r>
            <a: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endParaRPr lang="zh-TW" alt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5720" y="5143512"/>
            <a:ext cx="8229600" cy="4525963"/>
          </a:xfrm>
        </p:spPr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357187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階段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Making  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Believers-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信徒化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Training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as Disciples-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門徒化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Serving as Workers-</a:t>
            </a:r>
            <a:r>
              <a:rPr lang="zh-TW" alt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事奉者化</a:t>
            </a:r>
            <a: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28596" y="3929066"/>
            <a:ext cx="8229600" cy="4525963"/>
          </a:xfrm>
        </p:spPr>
        <p:txBody>
          <a:bodyPr/>
          <a:lstStyle/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MTS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的進行階段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信徒化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認識基督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預備課程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長期課程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(Long-term Course)-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六週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短期課程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(Intensive Course)-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三天兩夜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285736"/>
            <a:ext cx="8229600" cy="1143000"/>
          </a:xfrm>
        </p:spPr>
        <p:txBody>
          <a:bodyPr/>
          <a:lstStyle/>
          <a:p>
            <a:pPr algn="l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2)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門徒化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跟隨基督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第一年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0" y="1571612"/>
            <a:ext cx="9144000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1)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長期課程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(Long-term Course)-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十週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dirty="0"/>
              <a:t> </a:t>
            </a:r>
            <a:r>
              <a:rPr lang="zh-TW" altLang="en-US" sz="3600" dirty="0" smtClean="0"/>
              <a:t>              </a:t>
            </a:r>
            <a:r>
              <a:rPr lang="zh-TW" altLang="en-US" sz="3600" dirty="0" smtClean="0"/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a.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聖經入門學校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b.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崇拜學校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c.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傳福音訓練學校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(2)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短期課程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(Intensive Course)-</a:t>
            </a:r>
          </a:p>
          <a:p>
            <a:pPr>
              <a:buNone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三天兩夜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冬季退修會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a.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禱告訓練學校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b.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聖靈學校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buNone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                                                     </a:t>
            </a:r>
            <a:r>
              <a:rPr lang="zh-TW" altLang="en-US" dirty="0" smtClean="0"/>
              <a:t>                 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事奉者化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服事基督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第二年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9144064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(1</a:t>
            </a:r>
            <a:r>
              <a:rPr lang="en-US" altLang="zh-TW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長期課程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(Long-term Course)-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十週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dirty="0" smtClean="0"/>
              <a:t>             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a.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小組長訓練學校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b.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代禱學校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c.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初信造就學校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(2)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短期課程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(Intensive Course)-</a:t>
            </a: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三天兩夜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/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冬季退修會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a.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領袖訓練學校 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</a:t>
            </a:r>
            <a:r>
              <a:rPr lang="en-US" altLang="zh-TW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b.</a:t>
            </a:r>
            <a:r>
              <a:rPr lang="zh-TW" alt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恩賜學校</a:t>
            </a:r>
            <a:endParaRPr lang="en-US" altLang="zh-TW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二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.MTS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訓練後的果效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28596" y="142873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我終於找到了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人人都在找合適的裝備課程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牧者的靈命與事奉被提升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信徒的靈命與事奉被提升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成為好的跟隨者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跟從的藝術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成為好的同工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成為擔當使命的事奉者 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6868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牧者與信徒之間的關係提升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互動的關係很好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信任與委身度提高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4)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帶來喜樂與健康的事奉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全教會一起禱告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生活信仰化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全教會一起生活</a:t>
            </a:r>
            <a:r>
              <a:rPr lang="en-US" altLang="zh-TW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信仰生活化</a:t>
            </a:r>
            <a:endParaRPr lang="en-US" altLang="zh-TW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成功的事奉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47</TotalTime>
  <Words>373</Words>
  <Application>Microsoft Office PowerPoint</Application>
  <PresentationFormat>如螢幕大小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公正</vt:lpstr>
      <vt:lpstr>MTS 課程介紹</vt:lpstr>
      <vt:lpstr>何謂MTS?</vt:lpstr>
      <vt:lpstr>MTS縮寫的意義 1.名稱 Ministry 事奉  ,  Training 訓練 , School 學校  2.角色 Mentoring or Modeling –教導者的角色 Training-學習的角色 Systematizing-有系統的進行 </vt:lpstr>
      <vt:lpstr>3.階段 Making  Believers-信徒化 Training as Disciples-門徒化 Serving as Workers-事奉者化  </vt:lpstr>
      <vt:lpstr>MTS的進行階段</vt:lpstr>
      <vt:lpstr>2)門徒化:跟隨基督(第一年)</vt:lpstr>
      <vt:lpstr>3)事奉者化:服事基督(第二年)</vt:lpstr>
      <vt:lpstr>二.MTS訓練後的果效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MTS 課程介紹</dc:title>
  <dc:creator>user</dc:creator>
  <cp:lastModifiedBy>user</cp:lastModifiedBy>
  <cp:revision>7</cp:revision>
  <dcterms:created xsi:type="dcterms:W3CDTF">2009-10-12T06:51:26Z</dcterms:created>
  <dcterms:modified xsi:type="dcterms:W3CDTF">2009-10-12T07:45:49Z</dcterms:modified>
</cp:coreProperties>
</file>