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6" r:id="rId2"/>
    <p:sldId id="257" r:id="rId3"/>
    <p:sldId id="258" r:id="rId4"/>
    <p:sldId id="259" r:id="rId5"/>
    <p:sldId id="260" r:id="rId6"/>
    <p:sldId id="261" r:id="rId7"/>
    <p:sldId id="262" r:id="rId8"/>
    <p:sldId id="314" r:id="rId9"/>
    <p:sldId id="263" r:id="rId10"/>
    <p:sldId id="315" r:id="rId11"/>
    <p:sldId id="264" r:id="rId12"/>
    <p:sldId id="265" r:id="rId13"/>
    <p:sldId id="266" r:id="rId14"/>
    <p:sldId id="316" r:id="rId15"/>
    <p:sldId id="267" r:id="rId16"/>
    <p:sldId id="31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318" r:id="rId45"/>
    <p:sldId id="295" r:id="rId46"/>
    <p:sldId id="319" r:id="rId47"/>
    <p:sldId id="296" r:id="rId48"/>
    <p:sldId id="297" r:id="rId49"/>
    <p:sldId id="298" r:id="rId50"/>
    <p:sldId id="320" r:id="rId51"/>
    <p:sldId id="327" r:id="rId52"/>
    <p:sldId id="328" r:id="rId53"/>
    <p:sldId id="299" r:id="rId54"/>
    <p:sldId id="321" r:id="rId55"/>
    <p:sldId id="300" r:id="rId56"/>
    <p:sldId id="301" r:id="rId57"/>
    <p:sldId id="302" r:id="rId58"/>
    <p:sldId id="303" r:id="rId59"/>
    <p:sldId id="304" r:id="rId60"/>
    <p:sldId id="305" r:id="rId61"/>
    <p:sldId id="306" r:id="rId62"/>
    <p:sldId id="307" r:id="rId63"/>
    <p:sldId id="308" r:id="rId64"/>
    <p:sldId id="309" r:id="rId65"/>
    <p:sldId id="310" r:id="rId66"/>
    <p:sldId id="311" r:id="rId67"/>
    <p:sldId id="312" r:id="rId68"/>
    <p:sldId id="313" r:id="rId69"/>
    <p:sldId id="322" r:id="rId70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704" autoAdjust="0"/>
    <p:restoredTop sz="94660" autoAdjust="0"/>
  </p:normalViewPr>
  <p:slideViewPr>
    <p:cSldViewPr snapToGrid="0">
      <p:cViewPr varScale="1">
        <p:scale>
          <a:sx n="72" d="100"/>
          <a:sy n="72" d="100"/>
        </p:scale>
        <p:origin x="-360" y="-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3555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4B8D6-F53F-4ADF-BF3F-1670ACCD97BA}" type="datetimeFigureOut">
              <a:rPr lang="ko-KR" altLang="en-US" smtClean="0"/>
              <a:t>2016-07-13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46239-A78F-4E37-B095-051A2816F12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53887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4B8D6-F53F-4ADF-BF3F-1670ACCD97BA}" type="datetimeFigureOut">
              <a:rPr lang="ko-KR" altLang="en-US" smtClean="0"/>
              <a:t>2016-07-13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46239-A78F-4E37-B095-051A2816F12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11748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4B8D6-F53F-4ADF-BF3F-1670ACCD97BA}" type="datetimeFigureOut">
              <a:rPr lang="ko-KR" altLang="en-US" smtClean="0"/>
              <a:t>2016-07-13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46239-A78F-4E37-B095-051A2816F12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86151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4B8D6-F53F-4ADF-BF3F-1670ACCD97BA}" type="datetimeFigureOut">
              <a:rPr lang="ko-KR" altLang="en-US" smtClean="0"/>
              <a:t>2016-07-13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46239-A78F-4E37-B095-051A2816F12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96022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4B8D6-F53F-4ADF-BF3F-1670ACCD97BA}" type="datetimeFigureOut">
              <a:rPr lang="ko-KR" altLang="en-US" smtClean="0"/>
              <a:t>2016-07-13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46239-A78F-4E37-B095-051A2816F12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6075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4B8D6-F53F-4ADF-BF3F-1670ACCD97BA}" type="datetimeFigureOut">
              <a:rPr lang="ko-KR" altLang="en-US" smtClean="0"/>
              <a:t>2016-07-13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46239-A78F-4E37-B095-051A2816F12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21834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4B8D6-F53F-4ADF-BF3F-1670ACCD97BA}" type="datetimeFigureOut">
              <a:rPr lang="ko-KR" altLang="en-US" smtClean="0"/>
              <a:t>2016-07-13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46239-A78F-4E37-B095-051A2816F12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36354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4B8D6-F53F-4ADF-BF3F-1670ACCD97BA}" type="datetimeFigureOut">
              <a:rPr lang="ko-KR" altLang="en-US" smtClean="0"/>
              <a:t>2016-07-13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46239-A78F-4E37-B095-051A2816F12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88239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4B8D6-F53F-4ADF-BF3F-1670ACCD97BA}" type="datetimeFigureOut">
              <a:rPr lang="ko-KR" altLang="en-US" smtClean="0"/>
              <a:t>2016-07-13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46239-A78F-4E37-B095-051A2816F12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72265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4B8D6-F53F-4ADF-BF3F-1670ACCD97BA}" type="datetimeFigureOut">
              <a:rPr lang="ko-KR" altLang="en-US" smtClean="0"/>
              <a:t>2016-07-13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46239-A78F-4E37-B095-051A2816F12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57054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4B8D6-F53F-4ADF-BF3F-1670ACCD97BA}" type="datetimeFigureOut">
              <a:rPr lang="ko-KR" altLang="en-US" smtClean="0"/>
              <a:t>2016-07-13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46239-A78F-4E37-B095-051A2816F12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2465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24B8D6-F53F-4ADF-BF3F-1670ACCD97BA}" type="datetimeFigureOut">
              <a:rPr lang="ko-KR" altLang="en-US" smtClean="0"/>
              <a:t>2016-07-13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446239-A78F-4E37-B095-051A2816F12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450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325430"/>
            <a:ext cx="10515600" cy="2852737"/>
          </a:xfrm>
        </p:spPr>
        <p:txBody>
          <a:bodyPr/>
          <a:lstStyle/>
          <a:p>
            <a:pPr marL="0" indent="0" algn="ctr"/>
            <a:r>
              <a:rPr lang="zh-TW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以斯拉第九張專輯</a:t>
            </a:r>
            <a:r>
              <a:rPr lang="en-US" altLang="zh-TW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/>
            </a:r>
            <a:br>
              <a:rPr lang="en-US" altLang="zh-TW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</a:br>
            <a:r>
              <a:rPr lang="zh-TW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盼望之</a:t>
            </a:r>
            <a:r>
              <a:rPr lang="zh-TW" alt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路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207479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94560" y="738945"/>
            <a:ext cx="915924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而</a:t>
            </a: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我們仍要在這曠野呼喊 </a:t>
            </a:r>
            <a:endParaRPr lang="en-US" altLang="zh-TW" sz="4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우리는 광야에 외치는 </a:t>
            </a:r>
            <a:r>
              <a:rPr lang="ko-KR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소리</a:t>
            </a:r>
            <a:endParaRPr lang="en-US" altLang="ko-KR" sz="4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預備</a:t>
            </a: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耶和華的道路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ko-KR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주의 </a:t>
            </a: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길을 예비하라</a:t>
            </a:r>
          </a:p>
          <a:p>
            <a:pPr marL="0" indent="0">
              <a:buNone/>
            </a:pPr>
            <a:endParaRPr lang="ko-KR" altLang="en-US" sz="4500" dirty="0">
              <a:latin typeface="Microsoft JhengHei UI" panose="020B0604030504040204" pitchFamily="34" charset="-120"/>
            </a:endParaRPr>
          </a:p>
        </p:txBody>
      </p:sp>
      <p:sp>
        <p:nvSpPr>
          <p:cNvPr id="4" name="내용 개체 틀 2"/>
          <p:cNvSpPr txBox="1">
            <a:spLocks/>
          </p:cNvSpPr>
          <p:nvPr/>
        </p:nvSpPr>
        <p:spPr>
          <a:xfrm>
            <a:off x="9501809" y="440770"/>
            <a:ext cx="2319131" cy="486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zh-TW" altLang="en-US" sz="12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以利亞的日子</a:t>
            </a:r>
            <a:endParaRPr lang="en-US" altLang="zh-TW" sz="12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998959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94560" y="738945"/>
            <a:ext cx="915924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看祂降臨</a:t>
            </a:r>
            <a:r>
              <a:rPr lang="en-US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駕著天上</a:t>
            </a: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雲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보라 주님 구름타시고 </a:t>
            </a:r>
            <a:endParaRPr lang="en-US" altLang="ko-KR" sz="4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閃耀如烈日 號筒聲吹</a:t>
            </a: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響</a:t>
            </a:r>
            <a:endParaRPr lang="en-US" altLang="zh-TW" sz="4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ko-KR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나팔</a:t>
            </a:r>
            <a:r>
              <a:rPr lang="en-US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lang="ko-KR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불 </a:t>
            </a: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때에 다시 오시네</a:t>
            </a:r>
          </a:p>
          <a:p>
            <a:pPr marL="0" indent="0">
              <a:buNone/>
            </a:pPr>
            <a:endParaRPr lang="ko-KR" altLang="en-US" sz="4500" dirty="0">
              <a:latin typeface="Microsoft JhengHei UI" panose="020B0604030504040204" pitchFamily="34" charset="-120"/>
            </a:endParaRPr>
          </a:p>
        </p:txBody>
      </p:sp>
      <p:sp>
        <p:nvSpPr>
          <p:cNvPr id="4" name="내용 개체 틀 2"/>
          <p:cNvSpPr txBox="1">
            <a:spLocks/>
          </p:cNvSpPr>
          <p:nvPr/>
        </p:nvSpPr>
        <p:spPr>
          <a:xfrm>
            <a:off x="9501809" y="440770"/>
            <a:ext cx="2319131" cy="486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zh-TW" altLang="en-US" sz="12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以利亞的日子</a:t>
            </a:r>
            <a:endParaRPr lang="en-US" altLang="zh-TW" sz="12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884635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94560" y="738945"/>
            <a:ext cx="915924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揚起你聲 這是恩典的禧年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모두 </a:t>
            </a:r>
            <a:r>
              <a:rPr lang="ko-KR" altLang="ko-KR" sz="45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외치세</a:t>
            </a: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 이는 은혜의 해니</a:t>
            </a:r>
          </a:p>
          <a:p>
            <a:pPr marL="0" indent="0" algn="ctr">
              <a:buNone/>
            </a:pP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救贖恩典從錫安山而來</a:t>
            </a:r>
          </a:p>
          <a:p>
            <a:pPr marL="0" indent="0" algn="ctr">
              <a:buNone/>
            </a:pP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시온에서 구원이 임하네</a:t>
            </a:r>
          </a:p>
          <a:p>
            <a:pPr marL="0" indent="0">
              <a:buNone/>
            </a:pPr>
            <a:endParaRPr lang="ko-KR" altLang="en-US" sz="4500" dirty="0">
              <a:latin typeface="Microsoft JhengHei UI" panose="020B0604030504040204" pitchFamily="34" charset="-120"/>
            </a:endParaRPr>
          </a:p>
        </p:txBody>
      </p:sp>
      <p:sp>
        <p:nvSpPr>
          <p:cNvPr id="4" name="내용 개체 틀 2"/>
          <p:cNvSpPr txBox="1">
            <a:spLocks/>
          </p:cNvSpPr>
          <p:nvPr/>
        </p:nvSpPr>
        <p:spPr>
          <a:xfrm>
            <a:off x="9501809" y="440770"/>
            <a:ext cx="2319131" cy="486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zh-TW" altLang="en-US" sz="12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以利亞的日子</a:t>
            </a:r>
            <a:endParaRPr lang="en-US" altLang="zh-TW" sz="12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901437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94560" y="738945"/>
            <a:ext cx="915924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這是以西結的日子 </a:t>
            </a:r>
            <a:endParaRPr lang="en-US" altLang="zh-TW" sz="4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또 에스겔의 </a:t>
            </a:r>
            <a:r>
              <a:rPr lang="ko-KR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환상처럼</a:t>
            </a:r>
            <a:endParaRPr lang="en-US" altLang="ko-KR" sz="4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枯乾</a:t>
            </a: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的骸骨正復活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ko-KR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마른 </a:t>
            </a: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뼈가 </a:t>
            </a:r>
            <a:r>
              <a:rPr lang="ko-KR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살아나며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4" name="내용 개체 틀 2"/>
          <p:cNvSpPr txBox="1">
            <a:spLocks/>
          </p:cNvSpPr>
          <p:nvPr/>
        </p:nvSpPr>
        <p:spPr>
          <a:xfrm>
            <a:off x="9501809" y="440770"/>
            <a:ext cx="2319131" cy="486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zh-TW" altLang="en-US" sz="12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以利亞的日子</a:t>
            </a:r>
            <a:endParaRPr lang="en-US" altLang="zh-TW" sz="12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239217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94560" y="738945"/>
            <a:ext cx="915924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哦</a:t>
            </a: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這是祢僕人的日子大衛 </a:t>
            </a:r>
            <a:endParaRPr lang="en-US" altLang="zh-TW" sz="4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또 주의 종 다윗의 때와 </a:t>
            </a:r>
            <a:r>
              <a:rPr lang="ko-KR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같이</a:t>
            </a:r>
            <a:endParaRPr lang="en-US" altLang="ko-KR" sz="4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重新</a:t>
            </a: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建造讚美殿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ko-KR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예배가 </a:t>
            </a: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회복되네</a:t>
            </a:r>
          </a:p>
          <a:p>
            <a:pPr marL="0" indent="0">
              <a:buNone/>
            </a:pPr>
            <a:endParaRPr lang="ko-KR" altLang="en-US" sz="4500" dirty="0">
              <a:latin typeface="Microsoft JhengHei UI" panose="020B0604030504040204" pitchFamily="34" charset="-120"/>
            </a:endParaRPr>
          </a:p>
        </p:txBody>
      </p:sp>
      <p:sp>
        <p:nvSpPr>
          <p:cNvPr id="4" name="내용 개체 틀 2"/>
          <p:cNvSpPr txBox="1">
            <a:spLocks/>
          </p:cNvSpPr>
          <p:nvPr/>
        </p:nvSpPr>
        <p:spPr>
          <a:xfrm>
            <a:off x="9501809" y="440770"/>
            <a:ext cx="2319131" cy="486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zh-TW" altLang="en-US" sz="12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以利亞的日子</a:t>
            </a:r>
            <a:endParaRPr lang="en-US" altLang="zh-TW" sz="12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384343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94560" y="738945"/>
            <a:ext cx="9159240" cy="4351338"/>
          </a:xfrm>
        </p:spPr>
        <p:txBody>
          <a:bodyPr/>
          <a:lstStyle/>
          <a:p>
            <a:pPr marL="0" indent="0" algn="ctr">
              <a:lnSpc>
                <a:spcPct val="80000"/>
              </a:lnSpc>
              <a:buNone/>
            </a:pP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哦這是大收割的日子 </a:t>
            </a:r>
            <a:endParaRPr lang="en-US" altLang="zh-TW" sz="4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추수할 때가 </a:t>
            </a:r>
            <a:r>
              <a:rPr lang="ko-KR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이르러</a:t>
            </a:r>
            <a:endParaRPr lang="en-US" altLang="ko-KR" sz="4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看</a:t>
            </a: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哪莊稼已發白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ko-KR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들판은 희어졌네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4" name="내용 개체 틀 2"/>
          <p:cNvSpPr txBox="1">
            <a:spLocks/>
          </p:cNvSpPr>
          <p:nvPr/>
        </p:nvSpPr>
        <p:spPr>
          <a:xfrm>
            <a:off x="9501809" y="440770"/>
            <a:ext cx="2319131" cy="486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zh-TW" altLang="en-US" sz="12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以利亞的日子</a:t>
            </a:r>
            <a:endParaRPr lang="en-US" altLang="zh-TW" sz="12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472129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94560" y="738945"/>
            <a:ext cx="9159240" cy="4351338"/>
          </a:xfrm>
        </p:spPr>
        <p:txBody>
          <a:bodyPr/>
          <a:lstStyle/>
          <a:p>
            <a:pPr marL="0" indent="0" algn="ctr">
              <a:lnSpc>
                <a:spcPct val="80000"/>
              </a:lnSpc>
              <a:buNone/>
            </a:pP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哦</a:t>
            </a: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我們是祢葡萄園的工人 </a:t>
            </a:r>
            <a:endParaRPr lang="en-US" altLang="zh-TW" sz="4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우리는 추수할 일꾼 </a:t>
            </a:r>
            <a:r>
              <a:rPr lang="ko-KR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되어</a:t>
            </a:r>
            <a:endParaRPr lang="en-US" altLang="ko-KR" sz="4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齊</a:t>
            </a: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宣揚我主的話語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ko-KR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주 </a:t>
            </a: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말씀을 선포하리</a:t>
            </a:r>
          </a:p>
          <a:p>
            <a:pPr marL="0" indent="0">
              <a:buNone/>
            </a:pPr>
            <a:endParaRPr lang="ko-KR" altLang="en-US" sz="4500" dirty="0">
              <a:latin typeface="Microsoft JhengHei UI" panose="020B0604030504040204" pitchFamily="34" charset="-120"/>
            </a:endParaRPr>
          </a:p>
        </p:txBody>
      </p:sp>
      <p:sp>
        <p:nvSpPr>
          <p:cNvPr id="4" name="내용 개체 틀 2"/>
          <p:cNvSpPr txBox="1">
            <a:spLocks/>
          </p:cNvSpPr>
          <p:nvPr/>
        </p:nvSpPr>
        <p:spPr>
          <a:xfrm>
            <a:off x="9501809" y="440770"/>
            <a:ext cx="2319131" cy="486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zh-TW" altLang="en-US" sz="12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以利亞的日子</a:t>
            </a:r>
            <a:endParaRPr lang="en-US" altLang="zh-TW" sz="12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58229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94560" y="738945"/>
            <a:ext cx="9159240" cy="4351338"/>
          </a:xfrm>
        </p:spPr>
        <p:txBody>
          <a:bodyPr/>
          <a:lstStyle/>
          <a:p>
            <a:pPr marL="0" indent="0" algn="ctr">
              <a:lnSpc>
                <a:spcPct val="80000"/>
              </a:lnSpc>
              <a:buNone/>
            </a:pP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看祂降臨</a:t>
            </a:r>
            <a:r>
              <a:rPr lang="en-US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駕著天上雲 </a:t>
            </a:r>
            <a:endParaRPr lang="en-US" altLang="zh-TW" sz="4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보라 주님 구름타시고</a:t>
            </a:r>
            <a:endParaRPr lang="en-US" altLang="zh-TW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閃耀</a:t>
            </a: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如烈日 號筒聲吹響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ko-KR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나팔불 </a:t>
            </a: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때에 다시 오시네</a:t>
            </a:r>
          </a:p>
          <a:p>
            <a:pPr marL="0" indent="0">
              <a:buNone/>
            </a:pPr>
            <a:endParaRPr lang="ko-KR" altLang="en-US" sz="4500" dirty="0">
              <a:latin typeface="Microsoft JhengHei UI" panose="020B0604030504040204" pitchFamily="34" charset="-120"/>
            </a:endParaRPr>
          </a:p>
        </p:txBody>
      </p:sp>
      <p:sp>
        <p:nvSpPr>
          <p:cNvPr id="4" name="내용 개체 틀 2"/>
          <p:cNvSpPr txBox="1">
            <a:spLocks/>
          </p:cNvSpPr>
          <p:nvPr/>
        </p:nvSpPr>
        <p:spPr>
          <a:xfrm>
            <a:off x="9501809" y="440770"/>
            <a:ext cx="2319131" cy="486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zh-TW" altLang="en-US" sz="12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以利亞的日子</a:t>
            </a:r>
            <a:endParaRPr lang="en-US" altLang="zh-TW" sz="12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350779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94560" y="738945"/>
            <a:ext cx="9159240" cy="4351338"/>
          </a:xfrm>
        </p:spPr>
        <p:txBody>
          <a:bodyPr>
            <a:normAutofit/>
          </a:bodyPr>
          <a:lstStyle/>
          <a:p>
            <a:pPr marL="0" indent="0" algn="ctr">
              <a:lnSpc>
                <a:spcPct val="80000"/>
              </a:lnSpc>
              <a:buNone/>
            </a:pP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揚起你聲 這是恩典的禧年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모두 </a:t>
            </a:r>
            <a:r>
              <a:rPr lang="ko-KR" altLang="ko-KR" sz="45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외치세</a:t>
            </a: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 이는 은혜의 해니</a:t>
            </a:r>
          </a:p>
          <a:p>
            <a:pPr marL="0" indent="0" algn="ctr">
              <a:lnSpc>
                <a:spcPct val="80000"/>
              </a:lnSpc>
              <a:buNone/>
            </a:pP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救贖恩典從錫安山而來</a:t>
            </a:r>
          </a:p>
          <a:p>
            <a:pPr marL="0" indent="0" algn="ctr">
              <a:lnSpc>
                <a:spcPct val="80000"/>
              </a:lnSpc>
              <a:buNone/>
            </a:pP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시온에서 구원이 임하네</a:t>
            </a:r>
            <a:endParaRPr lang="ko-KR" altLang="en-US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4" name="내용 개체 틀 2"/>
          <p:cNvSpPr txBox="1">
            <a:spLocks/>
          </p:cNvSpPr>
          <p:nvPr/>
        </p:nvSpPr>
        <p:spPr>
          <a:xfrm>
            <a:off x="9501809" y="440770"/>
            <a:ext cx="2319131" cy="486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zh-TW" altLang="en-US" sz="12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以利亞的日子</a:t>
            </a:r>
            <a:endParaRPr lang="en-US" altLang="zh-TW" sz="12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869131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43594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94560" y="738945"/>
            <a:ext cx="915924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聖靈我全心承認祢 全心歡迎祢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성령님 인정합니다 환영합니다 </a:t>
            </a:r>
          </a:p>
          <a:p>
            <a:pPr marL="0" indent="0" algn="ctr">
              <a:buNone/>
            </a:pP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現在求祢來充滿我 </a:t>
            </a:r>
          </a:p>
          <a:p>
            <a:pPr marL="0" indent="0" algn="ctr">
              <a:buNone/>
            </a:pP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지금 내 안에 오소서</a:t>
            </a:r>
          </a:p>
          <a:p>
            <a:pPr marL="0" indent="0">
              <a:buNone/>
            </a:pPr>
            <a:endParaRPr lang="ko-KR" altLang="en-US" sz="4500" dirty="0">
              <a:latin typeface="Microsoft JhengHei UI" panose="020B0604030504040204" pitchFamily="34" charset="-120"/>
            </a:endParaRPr>
          </a:p>
        </p:txBody>
      </p:sp>
      <p:sp>
        <p:nvSpPr>
          <p:cNvPr id="4" name="내용 개체 틀 2"/>
          <p:cNvSpPr txBox="1">
            <a:spLocks/>
          </p:cNvSpPr>
          <p:nvPr/>
        </p:nvSpPr>
        <p:spPr>
          <a:xfrm>
            <a:off x="9581321" y="427518"/>
            <a:ext cx="2292627" cy="486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zh-TW" altLang="ko-KR" sz="12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聖靈我全心承認祢 </a:t>
            </a:r>
            <a:endParaRPr lang="en-US" altLang="zh-TW" sz="12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375292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94560" y="738945"/>
            <a:ext cx="9159240" cy="4351338"/>
          </a:xfrm>
        </p:spPr>
        <p:txBody>
          <a:bodyPr/>
          <a:lstStyle/>
          <a:p>
            <a:pPr marL="0" indent="0" algn="ctr">
              <a:lnSpc>
                <a:spcPct val="80000"/>
              </a:lnSpc>
              <a:buNone/>
            </a:pPr>
            <a:r>
              <a:rPr lang="zh-TW" alt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耶穌我要愛慕</a:t>
            </a:r>
            <a:r>
              <a:rPr lang="zh-TW" altLang="en-US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祢 </a:t>
            </a:r>
            <a:endParaRPr lang="en-US" altLang="zh-TW" sz="4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zh-TW" altLang="en-US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我</a:t>
            </a:r>
            <a:r>
              <a:rPr lang="zh-TW" alt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要愛慕</a:t>
            </a:r>
            <a:r>
              <a:rPr lang="zh-TW" altLang="en-US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祢 </a:t>
            </a: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傾倒</a:t>
            </a: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我的生命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zh-TW" alt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祢</a:t>
            </a: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是</a:t>
            </a: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我唯一所求 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讓我心單單</a:t>
            </a: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渴慕</a:t>
            </a:r>
            <a:r>
              <a:rPr lang="zh-TW" alt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祢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4" name="내용 개체 틀 2"/>
          <p:cNvSpPr txBox="1">
            <a:spLocks/>
          </p:cNvSpPr>
          <p:nvPr/>
        </p:nvSpPr>
        <p:spPr>
          <a:xfrm>
            <a:off x="9501809" y="440770"/>
            <a:ext cx="2319131" cy="486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zh-TW" altLang="en-US" sz="12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耶穌我要愛慕你</a:t>
            </a:r>
            <a:endParaRPr lang="en-US" altLang="zh-TW" sz="12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783563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94560" y="738945"/>
            <a:ext cx="9159240" cy="4351338"/>
          </a:xfrm>
        </p:spPr>
        <p:txBody>
          <a:bodyPr/>
          <a:lstStyle/>
          <a:p>
            <a:pPr marL="0" indent="0" algn="ctr">
              <a:lnSpc>
                <a:spcPct val="80000"/>
              </a:lnSpc>
              <a:buNone/>
            </a:pP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我心滿溢 我心滿溢 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對</a:t>
            </a:r>
            <a:r>
              <a:rPr lang="zh-TW" alt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祢</a:t>
            </a: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的</a:t>
            </a: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愛和思念無止盡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讓我</a:t>
            </a: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走向</a:t>
            </a:r>
            <a:r>
              <a:rPr lang="zh-TW" alt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祢</a:t>
            </a: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的</a:t>
            </a: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身旁</a:t>
            </a: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貼近</a:t>
            </a:r>
            <a:r>
              <a:rPr lang="zh-TW" alt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祢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主啊我渴慕</a:t>
            </a: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尋求</a:t>
            </a:r>
            <a:r>
              <a:rPr lang="zh-TW" alt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祢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>
              <a:buNone/>
            </a:pPr>
            <a:endParaRPr lang="ko-KR" altLang="en-US" sz="4500" dirty="0">
              <a:latin typeface="Microsoft JhengHei UI" panose="020B0604030504040204" pitchFamily="34" charset="-120"/>
            </a:endParaRPr>
          </a:p>
        </p:txBody>
      </p:sp>
      <p:sp>
        <p:nvSpPr>
          <p:cNvPr id="4" name="내용 개체 틀 2"/>
          <p:cNvSpPr txBox="1">
            <a:spLocks/>
          </p:cNvSpPr>
          <p:nvPr/>
        </p:nvSpPr>
        <p:spPr>
          <a:xfrm>
            <a:off x="9501809" y="440770"/>
            <a:ext cx="2319131" cy="486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zh-TW" altLang="en-US" sz="12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耶穌我要愛慕你</a:t>
            </a:r>
            <a:endParaRPr lang="en-US" altLang="zh-TW" sz="12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518627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506470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94560" y="738945"/>
            <a:ext cx="9159240" cy="4351338"/>
          </a:xfrm>
        </p:spPr>
        <p:txBody>
          <a:bodyPr/>
          <a:lstStyle/>
          <a:p>
            <a:pPr marL="0" indent="0" algn="ctr">
              <a:lnSpc>
                <a:spcPct val="80000"/>
              </a:lnSpc>
              <a:buNone/>
            </a:pP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敞開我的心歌唱 </a:t>
            </a:r>
            <a:endParaRPr lang="en-US" altLang="zh-TW" sz="4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我</a:t>
            </a: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要敬</a:t>
            </a: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拜</a:t>
            </a:r>
            <a:r>
              <a:rPr lang="zh-TW" alt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祢</a:t>
            </a: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我</a:t>
            </a: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王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天地齊聲來</a:t>
            </a: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宣告</a:t>
            </a:r>
            <a:endParaRPr lang="en-US" altLang="zh-TW" sz="4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耶穌基督</a:t>
            </a: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名至高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>
              <a:buNone/>
            </a:pPr>
            <a:endParaRPr lang="ko-KR" altLang="en-US" sz="4500" dirty="0">
              <a:latin typeface="Microsoft JhengHei UI" panose="020B0604030504040204" pitchFamily="34" charset="-120"/>
            </a:endParaRPr>
          </a:p>
        </p:txBody>
      </p:sp>
      <p:sp>
        <p:nvSpPr>
          <p:cNvPr id="4" name="내용 개체 틀 2"/>
          <p:cNvSpPr txBox="1">
            <a:spLocks/>
          </p:cNvSpPr>
          <p:nvPr/>
        </p:nvSpPr>
        <p:spPr>
          <a:xfrm>
            <a:off x="9501809" y="440770"/>
            <a:ext cx="2319131" cy="486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zh-TW" altLang="en-US" sz="12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基督</a:t>
            </a:r>
            <a:r>
              <a:rPr lang="zh-TW" altLang="en-US" sz="1200" dirty="0" smtClean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我主</a:t>
            </a:r>
            <a:endParaRPr lang="en-US" altLang="zh-TW" sz="12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928711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94560" y="738945"/>
            <a:ext cx="9159240" cy="4351338"/>
          </a:xfrm>
        </p:spPr>
        <p:txBody>
          <a:bodyPr>
            <a:normAutofit/>
          </a:bodyPr>
          <a:lstStyle/>
          <a:p>
            <a:pPr marL="0" indent="0" algn="ctr">
              <a:lnSpc>
                <a:spcPct val="80000"/>
              </a:lnSpc>
              <a:buNone/>
            </a:pP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就算面對風和</a:t>
            </a: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浪</a:t>
            </a:r>
            <a:endParaRPr lang="en-US" altLang="zh-TW" sz="4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一定有</a:t>
            </a:r>
            <a:r>
              <a:rPr lang="zh-TW" alt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祢</a:t>
            </a: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在</a:t>
            </a: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身旁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當生命沒有</a:t>
            </a: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盼望</a:t>
            </a:r>
            <a:endParaRPr lang="en-US" altLang="zh-TW" sz="4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zh-TW" alt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祢</a:t>
            </a: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榮光</a:t>
            </a: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必會照亮</a:t>
            </a:r>
            <a:endParaRPr lang="ko-KR" altLang="en-US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4" name="내용 개체 틀 2"/>
          <p:cNvSpPr txBox="1">
            <a:spLocks/>
          </p:cNvSpPr>
          <p:nvPr/>
        </p:nvSpPr>
        <p:spPr>
          <a:xfrm>
            <a:off x="9501809" y="440770"/>
            <a:ext cx="2319131" cy="486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zh-TW" altLang="en-US" sz="12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基督</a:t>
            </a:r>
            <a:r>
              <a:rPr lang="zh-TW" altLang="en-US" sz="1200" dirty="0" smtClean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我主</a:t>
            </a:r>
            <a:endParaRPr lang="en-US" altLang="zh-TW" sz="12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1488802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94560" y="738945"/>
            <a:ext cx="9159240" cy="4351338"/>
          </a:xfrm>
        </p:spPr>
        <p:txBody>
          <a:bodyPr/>
          <a:lstStyle/>
          <a:p>
            <a:pPr marL="0" indent="0" algn="ctr">
              <a:lnSpc>
                <a:spcPct val="80000"/>
              </a:lnSpc>
              <a:buNone/>
            </a:pP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哈利路亞 哈利路亞 </a:t>
            </a:r>
            <a:endParaRPr lang="en-US" altLang="zh-TW" sz="4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哈</a:t>
            </a: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利路亞 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哈利路亞讚美我主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>
              <a:buNone/>
            </a:pPr>
            <a:endParaRPr lang="ko-KR" altLang="en-US" sz="4500" dirty="0">
              <a:latin typeface="Microsoft JhengHei UI" panose="020B0604030504040204" pitchFamily="34" charset="-120"/>
            </a:endParaRPr>
          </a:p>
        </p:txBody>
      </p:sp>
      <p:sp>
        <p:nvSpPr>
          <p:cNvPr id="4" name="내용 개체 틀 2"/>
          <p:cNvSpPr txBox="1">
            <a:spLocks/>
          </p:cNvSpPr>
          <p:nvPr/>
        </p:nvSpPr>
        <p:spPr>
          <a:xfrm>
            <a:off x="9501809" y="440770"/>
            <a:ext cx="2319131" cy="486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zh-TW" altLang="en-US" sz="12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基督</a:t>
            </a:r>
            <a:r>
              <a:rPr lang="zh-TW" altLang="en-US" sz="1200" dirty="0" smtClean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我主</a:t>
            </a:r>
            <a:endParaRPr lang="en-US" altLang="zh-TW" sz="12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9705179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5698326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94560" y="738945"/>
            <a:ext cx="915924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喔主我要來敬</a:t>
            </a: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拜</a:t>
            </a:r>
            <a:r>
              <a:rPr lang="zh-TW" alt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祢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站立</a:t>
            </a: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在</a:t>
            </a:r>
            <a:r>
              <a:rPr lang="zh-TW" alt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祢</a:t>
            </a: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的</a:t>
            </a: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寶座前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喔主我要來</a:t>
            </a: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親近</a:t>
            </a:r>
            <a:r>
              <a:rPr lang="zh-TW" alt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祢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在</a:t>
            </a:r>
            <a:r>
              <a:rPr lang="zh-TW" alt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祢</a:t>
            </a: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的</a:t>
            </a: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面前我獻上我的心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>
              <a:buNone/>
            </a:pPr>
            <a:endParaRPr lang="ko-KR" altLang="en-US" sz="4500" dirty="0">
              <a:latin typeface="Microsoft JhengHei UI" panose="020B0604030504040204" pitchFamily="34" charset="-120"/>
            </a:endParaRPr>
          </a:p>
        </p:txBody>
      </p:sp>
      <p:sp>
        <p:nvSpPr>
          <p:cNvPr id="4" name="내용 개체 틀 2"/>
          <p:cNvSpPr txBox="1">
            <a:spLocks/>
          </p:cNvSpPr>
          <p:nvPr/>
        </p:nvSpPr>
        <p:spPr>
          <a:xfrm>
            <a:off x="9501809" y="440770"/>
            <a:ext cx="2319131" cy="486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zh-TW" altLang="en-US" sz="1200" dirty="0" smtClean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展開屬天的翅膀</a:t>
            </a:r>
            <a:endParaRPr lang="en-US" altLang="zh-TW" sz="12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0979934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94560" y="738945"/>
            <a:ext cx="915924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展開屬天的翅膀 我要飛</a:t>
            </a: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到</a:t>
            </a:r>
            <a:r>
              <a:rPr lang="zh-TW" alt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祢</a:t>
            </a: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身</a:t>
            </a: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旁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衝破一切的惆悵 我要</a:t>
            </a: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向</a:t>
            </a:r>
            <a:r>
              <a:rPr lang="zh-TW" alt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祢</a:t>
            </a: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來</a:t>
            </a: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歌唱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展開屬天的翅膀 進入榮耀的天堂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zh-TW" alt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祢</a:t>
            </a: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的</a:t>
            </a: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寶座在</a:t>
            </a: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天上</a:t>
            </a:r>
            <a:r>
              <a:rPr lang="zh-TW" alt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祢</a:t>
            </a: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是</a:t>
            </a: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我王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>
              <a:buNone/>
            </a:pPr>
            <a:endParaRPr lang="ko-KR" altLang="en-US" sz="4500" dirty="0">
              <a:latin typeface="Microsoft JhengHei UI" panose="020B0604030504040204" pitchFamily="34" charset="-120"/>
            </a:endParaRPr>
          </a:p>
        </p:txBody>
      </p:sp>
      <p:sp>
        <p:nvSpPr>
          <p:cNvPr id="4" name="내용 개체 틀 2"/>
          <p:cNvSpPr txBox="1">
            <a:spLocks/>
          </p:cNvSpPr>
          <p:nvPr/>
        </p:nvSpPr>
        <p:spPr>
          <a:xfrm>
            <a:off x="9501809" y="440770"/>
            <a:ext cx="2319131" cy="486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zh-TW" altLang="en-US" sz="1200" dirty="0" smtClean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展開屬天的翅膀</a:t>
            </a:r>
            <a:endParaRPr lang="en-US" altLang="zh-TW" sz="12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5052447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65449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94560" y="738945"/>
            <a:ext cx="915924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請祢來再次充滿我 渴慕的心靈 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오셔서 갈급한 내 영 채워 주소서</a:t>
            </a:r>
          </a:p>
          <a:p>
            <a:pPr marL="0" indent="0" algn="ctr">
              <a:buNone/>
            </a:pP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現在求祢來充滿我 </a:t>
            </a:r>
          </a:p>
          <a:p>
            <a:pPr marL="0" indent="0" algn="ctr">
              <a:buNone/>
            </a:pP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지금 내 안에 오소서</a:t>
            </a:r>
          </a:p>
          <a:p>
            <a:pPr marL="0" indent="0">
              <a:buNone/>
            </a:pPr>
            <a:endParaRPr lang="ko-KR" altLang="en-US" sz="4500" dirty="0">
              <a:latin typeface="Microsoft JhengHei UI" panose="020B0604030504040204" pitchFamily="34" charset="-120"/>
            </a:endParaRPr>
          </a:p>
        </p:txBody>
      </p:sp>
      <p:sp>
        <p:nvSpPr>
          <p:cNvPr id="4" name="내용 개체 틀 2"/>
          <p:cNvSpPr txBox="1">
            <a:spLocks/>
          </p:cNvSpPr>
          <p:nvPr/>
        </p:nvSpPr>
        <p:spPr>
          <a:xfrm>
            <a:off x="9581321" y="427518"/>
            <a:ext cx="2292627" cy="486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zh-TW" altLang="ko-KR" sz="12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聖靈我全心承認祢 </a:t>
            </a:r>
            <a:endParaRPr lang="en-US" altLang="zh-TW" sz="12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1623332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94560" y="738945"/>
            <a:ext cx="915924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我的</a:t>
            </a: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王</a:t>
            </a:r>
            <a:r>
              <a:rPr lang="zh-TW" altLang="en-US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我</a:t>
            </a: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的主 我生命在主的裡面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ko-KR" altLang="ko-KR" sz="4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나의 왕 나의 주 내 삶은 주 안에 있네</a:t>
            </a:r>
          </a:p>
          <a:p>
            <a:pPr marL="0" indent="0" algn="ctr">
              <a:buNone/>
            </a:pP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我的王我的主 我生命 高舉主的名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ko-KR" altLang="ko-KR" sz="4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나의 왕 나의 주 내 삶은 주를 높이네</a:t>
            </a:r>
          </a:p>
          <a:p>
            <a:pPr marL="0" indent="0">
              <a:buNone/>
            </a:pPr>
            <a:endParaRPr lang="ko-KR" altLang="en-US" sz="4500" dirty="0">
              <a:latin typeface="Microsoft JhengHei UI" panose="020B0604030504040204" pitchFamily="34" charset="-120"/>
            </a:endParaRPr>
          </a:p>
        </p:txBody>
      </p:sp>
      <p:sp>
        <p:nvSpPr>
          <p:cNvPr id="4" name="내용 개체 틀 2"/>
          <p:cNvSpPr txBox="1">
            <a:spLocks/>
          </p:cNvSpPr>
          <p:nvPr/>
        </p:nvSpPr>
        <p:spPr>
          <a:xfrm>
            <a:off x="9501809" y="440770"/>
            <a:ext cx="2319131" cy="486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zh-TW" altLang="en-US" sz="1200" dirty="0" smtClean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我的王我的主</a:t>
            </a:r>
            <a:endParaRPr lang="en-US" altLang="zh-TW" sz="12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4985907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94560" y="738945"/>
            <a:ext cx="915924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zh-CN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主我要讚美祢 主我要敬拜祢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주 찬양합니다 주 경배합니다</a:t>
            </a:r>
          </a:p>
          <a:p>
            <a:pPr marL="0" indent="0" algn="ctr">
              <a:buNone/>
            </a:pP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我全心全意跟隨祢</a:t>
            </a:r>
          </a:p>
          <a:p>
            <a:pPr marL="0" indent="0" algn="ctr">
              <a:buNone/>
            </a:pP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내 마음 다하여 주께</a:t>
            </a:r>
          </a:p>
          <a:p>
            <a:pPr marL="0" indent="0">
              <a:buNone/>
            </a:pPr>
            <a:endParaRPr lang="ko-KR" altLang="en-US" sz="4500" dirty="0">
              <a:latin typeface="Microsoft JhengHei UI" panose="020B0604030504040204" pitchFamily="34" charset="-120"/>
            </a:endParaRPr>
          </a:p>
        </p:txBody>
      </p:sp>
      <p:sp>
        <p:nvSpPr>
          <p:cNvPr id="4" name="내용 개체 틀 2"/>
          <p:cNvSpPr txBox="1">
            <a:spLocks/>
          </p:cNvSpPr>
          <p:nvPr/>
        </p:nvSpPr>
        <p:spPr>
          <a:xfrm>
            <a:off x="9501809" y="440770"/>
            <a:ext cx="2319131" cy="486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zh-TW" altLang="en-US" sz="1200" dirty="0" smtClean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我的王我的主</a:t>
            </a:r>
            <a:endParaRPr lang="en-US" altLang="zh-TW" sz="12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3916608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94560" y="738945"/>
            <a:ext cx="915924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主祢是我永遠朋友 </a:t>
            </a:r>
          </a:p>
          <a:p>
            <a:pPr marL="0" indent="0" algn="ctr">
              <a:buNone/>
            </a:pP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주 나의 </a:t>
            </a:r>
            <a:r>
              <a:rPr lang="ko-KR" altLang="ko-KR" sz="45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친구되시고</a:t>
            </a: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</a:p>
          <a:p>
            <a:pPr marL="0" indent="0" algn="ctr">
              <a:buNone/>
            </a:pP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主祢是我永遠的喜樂 讚美祢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내 영원한 기쁨 </a:t>
            </a:r>
            <a:r>
              <a:rPr lang="ko-KR" altLang="ko-KR" sz="45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되시네</a:t>
            </a: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 찬양해</a:t>
            </a:r>
          </a:p>
          <a:p>
            <a:pPr marL="0" indent="0">
              <a:buNone/>
            </a:pPr>
            <a:endParaRPr lang="ko-KR" altLang="en-US" sz="4500" dirty="0">
              <a:latin typeface="Microsoft JhengHei UI" panose="020B0604030504040204" pitchFamily="34" charset="-120"/>
            </a:endParaRPr>
          </a:p>
        </p:txBody>
      </p:sp>
      <p:sp>
        <p:nvSpPr>
          <p:cNvPr id="4" name="내용 개체 틀 2"/>
          <p:cNvSpPr txBox="1">
            <a:spLocks/>
          </p:cNvSpPr>
          <p:nvPr/>
        </p:nvSpPr>
        <p:spPr>
          <a:xfrm>
            <a:off x="9501809" y="440770"/>
            <a:ext cx="2319131" cy="486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zh-TW" altLang="en-US" sz="1200" dirty="0" smtClean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我的王我的主</a:t>
            </a:r>
            <a:endParaRPr lang="en-US" altLang="zh-TW" sz="12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2958450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94560" y="738945"/>
            <a:ext cx="915924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主祢是我永遠盼望 </a:t>
            </a:r>
          </a:p>
          <a:p>
            <a:pPr marL="0" indent="0" algn="ctr">
              <a:buNone/>
            </a:pP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주 나의 소망되시고 </a:t>
            </a:r>
          </a:p>
          <a:p>
            <a:pPr marL="0" indent="0" algn="ctr">
              <a:buNone/>
            </a:pP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主祢是我永遠的亮光 讚美祢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내 영원한 빛이 </a:t>
            </a:r>
            <a:r>
              <a:rPr lang="ko-KR" altLang="ko-KR" sz="45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되시네</a:t>
            </a: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 찬양해</a:t>
            </a:r>
          </a:p>
          <a:p>
            <a:pPr marL="0" indent="0" algn="ctr">
              <a:buNone/>
            </a:pPr>
            <a:endParaRPr lang="ko-KR" altLang="en-US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4" name="내용 개체 틀 2"/>
          <p:cNvSpPr txBox="1">
            <a:spLocks/>
          </p:cNvSpPr>
          <p:nvPr/>
        </p:nvSpPr>
        <p:spPr>
          <a:xfrm>
            <a:off x="9501809" y="440770"/>
            <a:ext cx="2319131" cy="486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zh-TW" altLang="en-US" sz="1200" dirty="0" smtClean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我的王我的主</a:t>
            </a:r>
            <a:endParaRPr lang="en-US" altLang="zh-TW" sz="12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2546176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4903112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94560" y="738945"/>
            <a:ext cx="915924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任何的環境都不要懼怕</a:t>
            </a:r>
            <a:r>
              <a:rPr lang="en-US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    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아무것도 두려워 말라</a:t>
            </a:r>
          </a:p>
          <a:p>
            <a:pPr marL="0" indent="0" algn="ctr">
              <a:buNone/>
            </a:pP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全能的上帝祂必保護你</a:t>
            </a:r>
          </a:p>
          <a:p>
            <a:pPr marL="0" indent="0" algn="ctr">
              <a:buNone/>
            </a:pP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주 나의 하나님이 </a:t>
            </a:r>
            <a:r>
              <a:rPr lang="ko-KR" altLang="ko-KR" sz="45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지켜주시네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>
              <a:buNone/>
            </a:pPr>
            <a:endParaRPr lang="ko-KR" altLang="en-US" sz="4500" dirty="0">
              <a:latin typeface="Microsoft JhengHei UI" panose="020B0604030504040204" pitchFamily="34" charset="-120"/>
            </a:endParaRPr>
          </a:p>
        </p:txBody>
      </p:sp>
      <p:sp>
        <p:nvSpPr>
          <p:cNvPr id="4" name="내용 개체 틀 2"/>
          <p:cNvSpPr txBox="1">
            <a:spLocks/>
          </p:cNvSpPr>
          <p:nvPr/>
        </p:nvSpPr>
        <p:spPr>
          <a:xfrm>
            <a:off x="9501809" y="440770"/>
            <a:ext cx="2319131" cy="486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zh-TW" altLang="en-US" sz="1200" dirty="0" smtClean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任何環境不要懼怕</a:t>
            </a:r>
            <a:endParaRPr lang="en-US" altLang="zh-TW" sz="12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584788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94560" y="738945"/>
            <a:ext cx="915924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你不要驚惶更不要懼怕</a:t>
            </a:r>
            <a:r>
              <a:rPr lang="en-US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    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놀라지 마라 겁내지 마라</a:t>
            </a:r>
          </a:p>
          <a:p>
            <a:pPr marL="0" indent="0" algn="ctr">
              <a:buNone/>
            </a:pP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全能的上帝保護你</a:t>
            </a:r>
          </a:p>
          <a:p>
            <a:pPr marL="0" indent="0" algn="ctr">
              <a:buNone/>
            </a:pP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주님 나를 </a:t>
            </a:r>
            <a:r>
              <a:rPr lang="ko-KR" altLang="ko-KR" sz="45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지켜주시네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>
              <a:buNone/>
            </a:pPr>
            <a:endParaRPr lang="ko-KR" altLang="en-US" sz="4500" dirty="0">
              <a:latin typeface="Microsoft JhengHei UI" panose="020B0604030504040204" pitchFamily="34" charset="-120"/>
            </a:endParaRPr>
          </a:p>
        </p:txBody>
      </p:sp>
      <p:sp>
        <p:nvSpPr>
          <p:cNvPr id="4" name="내용 개체 틀 2"/>
          <p:cNvSpPr txBox="1">
            <a:spLocks/>
          </p:cNvSpPr>
          <p:nvPr/>
        </p:nvSpPr>
        <p:spPr>
          <a:xfrm>
            <a:off x="9501809" y="440770"/>
            <a:ext cx="2319131" cy="486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zh-TW" altLang="en-US" sz="1200" smtClean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任何環境不要懼怕</a:t>
            </a:r>
            <a:endParaRPr lang="en-US" altLang="zh-TW" sz="12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4040751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94560" y="738945"/>
            <a:ext cx="915924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縱然有疲乏軟弱無助的時候</a:t>
            </a:r>
            <a:r>
              <a:rPr lang="en-US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     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내 맘이 힘에 겨워 지칠지라도</a:t>
            </a:r>
          </a:p>
          <a:p>
            <a:pPr marL="0" indent="0" algn="ctr">
              <a:buNone/>
            </a:pP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全能上帝祂必看顧你</a:t>
            </a:r>
          </a:p>
          <a:p>
            <a:pPr marL="0" indent="0" algn="ctr">
              <a:buNone/>
            </a:pP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주님 나를 </a:t>
            </a:r>
            <a:r>
              <a:rPr lang="ko-KR" altLang="ko-KR" sz="45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지켜주시네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>
              <a:buNone/>
            </a:pPr>
            <a:endParaRPr lang="ko-KR" altLang="en-US" sz="4500" dirty="0">
              <a:latin typeface="Microsoft JhengHei UI" panose="020B0604030504040204" pitchFamily="34" charset="-120"/>
            </a:endParaRPr>
          </a:p>
        </p:txBody>
      </p:sp>
      <p:sp>
        <p:nvSpPr>
          <p:cNvPr id="4" name="내용 개체 틀 2"/>
          <p:cNvSpPr txBox="1">
            <a:spLocks/>
          </p:cNvSpPr>
          <p:nvPr/>
        </p:nvSpPr>
        <p:spPr>
          <a:xfrm>
            <a:off x="9501809" y="440770"/>
            <a:ext cx="2319131" cy="486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zh-TW" altLang="en-US" sz="1200" smtClean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任何環境不要懼怕</a:t>
            </a:r>
            <a:endParaRPr lang="en-US" altLang="zh-TW" sz="12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8344065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94560" y="738945"/>
            <a:ext cx="915924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人生的驚濤駭浪臨到的時候</a:t>
            </a:r>
            <a:r>
              <a:rPr lang="en-US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     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세상의 험한 풍파 몰아칠 때도 </a:t>
            </a:r>
          </a:p>
          <a:p>
            <a:pPr marL="0" indent="0" algn="ctr">
              <a:buNone/>
            </a:pP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全能上帝祂必保護你</a:t>
            </a:r>
          </a:p>
          <a:p>
            <a:pPr marL="0" indent="0" algn="ctr">
              <a:buNone/>
            </a:pP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주님 나를 </a:t>
            </a:r>
            <a:r>
              <a:rPr lang="ko-KR" altLang="ko-KR" sz="45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지켜주시네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>
              <a:buNone/>
            </a:pPr>
            <a:endParaRPr lang="ko-KR" altLang="en-US" sz="4500" dirty="0">
              <a:latin typeface="Microsoft JhengHei UI" panose="020B0604030504040204" pitchFamily="34" charset="-120"/>
            </a:endParaRPr>
          </a:p>
        </p:txBody>
      </p:sp>
      <p:sp>
        <p:nvSpPr>
          <p:cNvPr id="4" name="내용 개체 틀 2"/>
          <p:cNvSpPr txBox="1">
            <a:spLocks/>
          </p:cNvSpPr>
          <p:nvPr/>
        </p:nvSpPr>
        <p:spPr>
          <a:xfrm>
            <a:off x="9501809" y="440770"/>
            <a:ext cx="2319131" cy="486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zh-TW" altLang="en-US" sz="1200" smtClean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任何環境不要懼怕</a:t>
            </a:r>
            <a:endParaRPr lang="en-US" altLang="zh-TW" sz="12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78426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94560" y="738945"/>
            <a:ext cx="9159240" cy="482696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主祢是我的磐石 主祢是我的山寨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주님은 나의 산성 주님은 나의 요새</a:t>
            </a:r>
          </a:p>
          <a:p>
            <a:pPr marL="0" indent="0" algn="ctr">
              <a:buNone/>
            </a:pP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主祢是我的盼望 </a:t>
            </a:r>
            <a:endParaRPr lang="en-US" altLang="zh-TW" sz="4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ko-KR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주님은 </a:t>
            </a: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나의 소망 </a:t>
            </a:r>
            <a:endParaRPr lang="en-US" altLang="ko-KR" sz="4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我的力量我的耶和華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ko-KR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나의 </a:t>
            </a: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힘이 되신 여호와</a:t>
            </a:r>
          </a:p>
          <a:p>
            <a:pPr marL="0" indent="0">
              <a:buNone/>
            </a:pPr>
            <a:endParaRPr lang="ko-KR" altLang="en-US" sz="4500" dirty="0">
              <a:latin typeface="Microsoft JhengHei UI" panose="020B0604030504040204" pitchFamily="34" charset="-120"/>
            </a:endParaRPr>
          </a:p>
        </p:txBody>
      </p:sp>
      <p:sp>
        <p:nvSpPr>
          <p:cNvPr id="4" name="내용 개체 틀 2"/>
          <p:cNvSpPr txBox="1">
            <a:spLocks/>
          </p:cNvSpPr>
          <p:nvPr/>
        </p:nvSpPr>
        <p:spPr>
          <a:xfrm>
            <a:off x="9501809" y="440770"/>
            <a:ext cx="2319131" cy="486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zh-TW" altLang="en-US" sz="1200" smtClean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任何環境不要懼怕</a:t>
            </a:r>
            <a:endParaRPr lang="en-US" altLang="zh-TW" sz="12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20987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94560" y="738945"/>
            <a:ext cx="915924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聖靈我全心倚靠祢 全心跟隨祢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성령님 인정합니다 환영합니다</a:t>
            </a:r>
          </a:p>
          <a:p>
            <a:pPr marL="0" indent="0" algn="ctr">
              <a:buNone/>
            </a:pP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現在求祢來充滿我</a:t>
            </a:r>
          </a:p>
          <a:p>
            <a:pPr marL="0" indent="0" algn="ctr">
              <a:buNone/>
            </a:pP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지금 내 안에 오소서 </a:t>
            </a:r>
          </a:p>
          <a:p>
            <a:pPr marL="0" indent="0">
              <a:buNone/>
            </a:pPr>
            <a:endParaRPr lang="ko-KR" altLang="en-US" sz="4500" dirty="0">
              <a:latin typeface="Microsoft JhengHei UI" panose="020B0604030504040204" pitchFamily="34" charset="-120"/>
            </a:endParaRPr>
          </a:p>
        </p:txBody>
      </p:sp>
      <p:sp>
        <p:nvSpPr>
          <p:cNvPr id="4" name="내용 개체 틀 2"/>
          <p:cNvSpPr txBox="1">
            <a:spLocks/>
          </p:cNvSpPr>
          <p:nvPr/>
        </p:nvSpPr>
        <p:spPr>
          <a:xfrm>
            <a:off x="9581321" y="427518"/>
            <a:ext cx="2292627" cy="486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zh-TW" altLang="ko-KR" sz="12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聖靈我全心承認祢 </a:t>
            </a:r>
            <a:endParaRPr lang="en-US" altLang="zh-TW" sz="12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937810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96529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94560" y="738945"/>
            <a:ext cx="915924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這世上最美麗的是 順服的眼淚</a:t>
            </a:r>
          </a:p>
          <a:p>
            <a:pPr marL="0" indent="0" algn="ctr">
              <a:buNone/>
            </a:pP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이 세상 가장 아름다운 순종의 눈물</a:t>
            </a:r>
          </a:p>
          <a:p>
            <a:pPr marL="0" indent="0" algn="ctr">
              <a:buNone/>
            </a:pP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再次讓世界發光的是 生命的眼淚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온 세상 다시 빛나게 한 생명의 눈물</a:t>
            </a:r>
          </a:p>
          <a:p>
            <a:pPr marL="0" indent="0">
              <a:buNone/>
            </a:pPr>
            <a:endParaRPr lang="ko-KR" altLang="en-US" sz="4500" dirty="0">
              <a:latin typeface="Microsoft JhengHei UI" panose="020B0604030504040204" pitchFamily="34" charset="-120"/>
            </a:endParaRPr>
          </a:p>
        </p:txBody>
      </p:sp>
      <p:sp>
        <p:nvSpPr>
          <p:cNvPr id="4" name="내용 개체 틀 2"/>
          <p:cNvSpPr txBox="1">
            <a:spLocks/>
          </p:cNvSpPr>
          <p:nvPr/>
        </p:nvSpPr>
        <p:spPr>
          <a:xfrm>
            <a:off x="9501809" y="440770"/>
            <a:ext cx="2319131" cy="486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zh-TW" altLang="en-US" sz="1200" dirty="0" smtClean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他來世上的理由</a:t>
            </a:r>
            <a:endParaRPr lang="en-US" altLang="zh-TW" sz="12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77288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94560" y="738944"/>
            <a:ext cx="9159240" cy="486672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祂來到這世上的理由 </a:t>
            </a:r>
            <a:endParaRPr lang="en-US" altLang="zh-TW" sz="4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그가 이 땅에 오신 </a:t>
            </a:r>
            <a:r>
              <a:rPr lang="ko-KR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이유</a:t>
            </a:r>
            <a:endParaRPr lang="en-US" altLang="ko-KR" sz="4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捨</a:t>
            </a: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生命才能復活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ko-KR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죽어야 </a:t>
            </a: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살게 되고</a:t>
            </a:r>
          </a:p>
          <a:p>
            <a:pPr marL="0" indent="0" algn="ctr">
              <a:buNone/>
            </a:pP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釘十架 帶來得勝 神奇妙永遠的奧秘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ko-KR" altLang="ko-KR" sz="4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져야만 승리하는 놀랍고 영원한 신비</a:t>
            </a:r>
          </a:p>
          <a:p>
            <a:pPr marL="0" indent="0">
              <a:buNone/>
            </a:pPr>
            <a:endParaRPr lang="ko-KR" altLang="en-US" sz="4500" dirty="0">
              <a:latin typeface="Microsoft JhengHei UI" panose="020B0604030504040204" pitchFamily="34" charset="-120"/>
            </a:endParaRPr>
          </a:p>
        </p:txBody>
      </p:sp>
      <p:sp>
        <p:nvSpPr>
          <p:cNvPr id="4" name="내용 개체 틀 2"/>
          <p:cNvSpPr txBox="1">
            <a:spLocks/>
          </p:cNvSpPr>
          <p:nvPr/>
        </p:nvSpPr>
        <p:spPr>
          <a:xfrm>
            <a:off x="9501809" y="440770"/>
            <a:ext cx="2319131" cy="486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zh-TW" altLang="en-US" sz="1200" dirty="0" smtClean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他來世上的理由</a:t>
            </a:r>
            <a:endParaRPr lang="en-US" altLang="zh-TW" sz="12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8523687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94560" y="738945"/>
            <a:ext cx="915924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我們的創造主耶穌基督 </a:t>
            </a:r>
            <a:endParaRPr lang="en-US" altLang="zh-TW" sz="4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지으신 그대로 </a:t>
            </a:r>
            <a:r>
              <a:rPr lang="ko-KR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회복시킨</a:t>
            </a:r>
            <a:endParaRPr lang="en-US" altLang="ko-KR" sz="4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再次</a:t>
            </a: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恢復我們榮美形象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ko-KR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우리의 </a:t>
            </a: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창조주 </a:t>
            </a:r>
            <a:r>
              <a:rPr lang="ko-KR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그리스도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4" name="내용 개체 틀 2"/>
          <p:cNvSpPr txBox="1">
            <a:spLocks/>
          </p:cNvSpPr>
          <p:nvPr/>
        </p:nvSpPr>
        <p:spPr>
          <a:xfrm>
            <a:off x="9501809" y="440770"/>
            <a:ext cx="2319131" cy="486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zh-TW" altLang="en-US" sz="1200" dirty="0" smtClean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他來世上的理由</a:t>
            </a:r>
            <a:endParaRPr lang="en-US" altLang="zh-TW" sz="12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6670784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94560" y="738945"/>
            <a:ext cx="915924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ko-KR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走十架的道路 </a:t>
            </a: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成就了父神的旨意</a:t>
            </a:r>
          </a:p>
          <a:p>
            <a:pPr marL="0" indent="0" algn="ctr">
              <a:buNone/>
            </a:pP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십자가의 길로 아버지 뜻 이루셨네</a:t>
            </a:r>
            <a:r>
              <a:rPr lang="en-US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   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這是祂來到世上理由 </a:t>
            </a:r>
          </a:p>
          <a:p>
            <a:pPr marL="0" indent="0" algn="ctr">
              <a:buNone/>
            </a:pP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그가 이 땅에 오신 이유</a:t>
            </a:r>
          </a:p>
          <a:p>
            <a:pPr marL="0" indent="0">
              <a:buNone/>
            </a:pPr>
            <a:endParaRPr lang="ko-KR" altLang="en-US" sz="4500" dirty="0">
              <a:latin typeface="Microsoft JhengHei UI" panose="020B0604030504040204" pitchFamily="34" charset="-120"/>
            </a:endParaRPr>
          </a:p>
        </p:txBody>
      </p:sp>
      <p:sp>
        <p:nvSpPr>
          <p:cNvPr id="4" name="내용 개체 틀 2"/>
          <p:cNvSpPr txBox="1">
            <a:spLocks/>
          </p:cNvSpPr>
          <p:nvPr/>
        </p:nvSpPr>
        <p:spPr>
          <a:xfrm>
            <a:off x="9501809" y="440770"/>
            <a:ext cx="2319131" cy="486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zh-TW" altLang="en-US" sz="1200" dirty="0" smtClean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他來世上的理由</a:t>
            </a:r>
            <a:endParaRPr lang="en-US" altLang="zh-TW" sz="12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7009420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94560" y="738945"/>
            <a:ext cx="9159240" cy="435133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如今交託我們的使命 </a:t>
            </a:r>
            <a:endParaRPr lang="en-US" altLang="zh-TW" sz="4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ko-KR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이제 </a:t>
            </a: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우리에게 </a:t>
            </a:r>
            <a:r>
              <a:rPr lang="ko-KR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맡겨진</a:t>
            </a:r>
            <a:endParaRPr lang="en-US" altLang="ko-KR" sz="4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那</a:t>
            </a: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盼望那慈愛那生命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ko-KR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그 </a:t>
            </a: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소망 그 사랑 그 </a:t>
            </a:r>
            <a:r>
              <a:rPr lang="ko-KR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생명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4" name="내용 개체 틀 2"/>
          <p:cNvSpPr txBox="1">
            <a:spLocks/>
          </p:cNvSpPr>
          <p:nvPr/>
        </p:nvSpPr>
        <p:spPr>
          <a:xfrm>
            <a:off x="9501809" y="440770"/>
            <a:ext cx="2319131" cy="486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zh-TW" altLang="en-US" sz="1200" dirty="0" smtClean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他來世上的理由</a:t>
            </a:r>
            <a:endParaRPr lang="en-US" altLang="zh-TW" sz="12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6360937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94560" y="738945"/>
            <a:ext cx="9159240" cy="435133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榮</a:t>
            </a: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美輝煌 主所走十架的道路</a:t>
            </a:r>
            <a:r>
              <a:rPr lang="en-US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  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아름답고 눈부신 십자가의 길</a:t>
            </a:r>
          </a:p>
          <a:p>
            <a:pPr marL="0" indent="0" algn="ctr">
              <a:buNone/>
            </a:pP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這是我們在世上活著的理由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우리가 이 땅에 살아갈 이유 </a:t>
            </a:r>
            <a:endParaRPr lang="ko-KR" altLang="en-US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4" name="내용 개체 틀 2"/>
          <p:cNvSpPr txBox="1">
            <a:spLocks/>
          </p:cNvSpPr>
          <p:nvPr/>
        </p:nvSpPr>
        <p:spPr>
          <a:xfrm>
            <a:off x="9501809" y="440770"/>
            <a:ext cx="2319131" cy="486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zh-TW" altLang="en-US" sz="1200" dirty="0" smtClean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他來世上的理由</a:t>
            </a:r>
            <a:endParaRPr lang="en-US" altLang="zh-TW" sz="12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0970363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4236532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94560" y="738945"/>
            <a:ext cx="915924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你若是大大張口 主就要充滿你</a:t>
            </a:r>
          </a:p>
          <a:p>
            <a:pPr marL="0" indent="0" algn="ctr">
              <a:buNone/>
            </a:pP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네 입을 넓게 열라 내가 </a:t>
            </a:r>
            <a:r>
              <a:rPr lang="ko-KR" altLang="ko-KR" sz="45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채우리라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你若是大大張口 主就要充滿你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네 입을 넓게 열라 내가 </a:t>
            </a:r>
            <a:r>
              <a:rPr lang="ko-KR" altLang="ko-KR" sz="45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채우리라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>
              <a:buNone/>
            </a:pPr>
            <a:endParaRPr lang="ko-KR" altLang="en-US" sz="4500" dirty="0">
              <a:latin typeface="Microsoft JhengHei UI" panose="020B0604030504040204" pitchFamily="34" charset="-120"/>
            </a:endParaRPr>
          </a:p>
        </p:txBody>
      </p:sp>
      <p:sp>
        <p:nvSpPr>
          <p:cNvPr id="4" name="내용 개체 틀 2"/>
          <p:cNvSpPr txBox="1">
            <a:spLocks/>
          </p:cNvSpPr>
          <p:nvPr/>
        </p:nvSpPr>
        <p:spPr>
          <a:xfrm>
            <a:off x="9501809" y="440770"/>
            <a:ext cx="2319131" cy="486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zh-TW" altLang="en-US" sz="12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你要大大張口</a:t>
            </a:r>
            <a:endParaRPr lang="en-US" altLang="zh-TW" sz="12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7152981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94560" y="738945"/>
            <a:ext cx="9159240" cy="435133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1</a:t>
            </a:r>
            <a:r>
              <a:rPr lang="en-US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.</a:t>
            </a:r>
            <a:r>
              <a:rPr lang="zh-TW" altLang="en-US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慈悲</a:t>
            </a: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憐憫的主上帝</a:t>
            </a:r>
            <a:r>
              <a:rPr lang="en-US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  </a:t>
            </a:r>
            <a:endParaRPr lang="en-US" altLang="ko-KR" sz="4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사랑 많으신 </a:t>
            </a:r>
            <a:r>
              <a:rPr lang="ko-KR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하나님</a:t>
            </a:r>
            <a:endParaRPr lang="en-US" altLang="ko-KR" sz="4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願</a:t>
            </a: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祢賜下豐盛恩典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ko-KR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크신 </a:t>
            </a: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은혜를 </a:t>
            </a:r>
            <a:r>
              <a:rPr lang="ko-KR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베푸시네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4" name="내용 개체 틀 2"/>
          <p:cNvSpPr txBox="1">
            <a:spLocks/>
          </p:cNvSpPr>
          <p:nvPr/>
        </p:nvSpPr>
        <p:spPr>
          <a:xfrm>
            <a:off x="9501809" y="440770"/>
            <a:ext cx="2319131" cy="486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zh-TW" altLang="en-US" sz="120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你要大大張口</a:t>
            </a:r>
            <a:endParaRPr lang="en-US" altLang="zh-TW" sz="12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600490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94560" y="738945"/>
            <a:ext cx="915924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請祢來再次醫治我 受傷的心靈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오셔서 병든 나의 몸 고쳐 주소서 </a:t>
            </a:r>
          </a:p>
          <a:p>
            <a:pPr marL="0" indent="0" algn="ctr">
              <a:buNone/>
            </a:pP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現在求祢來充滿我</a:t>
            </a:r>
          </a:p>
          <a:p>
            <a:pPr marL="0" indent="0" algn="ctr">
              <a:buNone/>
            </a:pP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지금 내 안에 오소서</a:t>
            </a:r>
          </a:p>
          <a:p>
            <a:pPr marL="0" indent="0">
              <a:buNone/>
            </a:pPr>
            <a:endParaRPr lang="ko-KR" altLang="en-US" sz="4500" dirty="0">
              <a:latin typeface="Microsoft JhengHei UI" panose="020B0604030504040204" pitchFamily="34" charset="-120"/>
            </a:endParaRPr>
          </a:p>
        </p:txBody>
      </p:sp>
      <p:sp>
        <p:nvSpPr>
          <p:cNvPr id="4" name="내용 개체 틀 2"/>
          <p:cNvSpPr txBox="1">
            <a:spLocks/>
          </p:cNvSpPr>
          <p:nvPr/>
        </p:nvSpPr>
        <p:spPr>
          <a:xfrm>
            <a:off x="9581321" y="427518"/>
            <a:ext cx="2292627" cy="486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zh-TW" altLang="ko-KR" sz="12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聖靈我全心承認祢 </a:t>
            </a:r>
            <a:endParaRPr lang="en-US" altLang="zh-TW" sz="12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468509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94560" y="738945"/>
            <a:ext cx="9159240" cy="435133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奇妙</a:t>
            </a: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全能的上帝 </a:t>
            </a:r>
            <a:endParaRPr lang="en-US" altLang="zh-TW" sz="4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en-US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위대하신 </a:t>
            </a:r>
            <a:r>
              <a:rPr lang="ko-KR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하나님</a:t>
            </a:r>
            <a:endParaRPr lang="en-US" altLang="ko-KR" sz="4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賜</a:t>
            </a: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下祢大能的奇蹟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ko-KR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크신 </a:t>
            </a: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기적을 베푸시네 </a:t>
            </a:r>
          </a:p>
          <a:p>
            <a:pPr marL="0" indent="0" algn="ctr">
              <a:buNone/>
            </a:pPr>
            <a:endParaRPr lang="ko-KR" altLang="en-US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4" name="내용 개체 틀 2"/>
          <p:cNvSpPr txBox="1">
            <a:spLocks/>
          </p:cNvSpPr>
          <p:nvPr/>
        </p:nvSpPr>
        <p:spPr>
          <a:xfrm>
            <a:off x="9501809" y="440770"/>
            <a:ext cx="2319131" cy="486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zh-TW" altLang="en-US" sz="120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你要大大張口</a:t>
            </a:r>
            <a:endParaRPr lang="en-US" altLang="zh-TW" sz="12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195365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94560" y="738944"/>
            <a:ext cx="9159240" cy="493298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我要來讚美我主 </a:t>
            </a:r>
            <a:endParaRPr lang="en-US" altLang="zh-TW" sz="4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영원히 변치 </a:t>
            </a:r>
            <a:r>
              <a:rPr lang="ko-KR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않는</a:t>
            </a:r>
            <a:endParaRPr lang="en-US" altLang="ko-KR" sz="4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讚美</a:t>
            </a: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祂永遠不變的愛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ko-KR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주의 </a:t>
            </a: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사랑을 찬양하세</a:t>
            </a:r>
          </a:p>
          <a:p>
            <a:pPr marL="0" indent="0" algn="ctr">
              <a:buNone/>
            </a:pP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你若是大大張口 主就要充滿你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네 입을 넓게 열라 내가 </a:t>
            </a:r>
            <a:r>
              <a:rPr lang="ko-KR" altLang="ko-KR" sz="45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채우리라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endParaRPr lang="ko-KR" altLang="en-US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4" name="내용 개체 틀 2"/>
          <p:cNvSpPr txBox="1">
            <a:spLocks/>
          </p:cNvSpPr>
          <p:nvPr/>
        </p:nvSpPr>
        <p:spPr>
          <a:xfrm>
            <a:off x="9501809" y="440770"/>
            <a:ext cx="2319131" cy="486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zh-TW" altLang="en-US" sz="120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你要大大張口</a:t>
            </a:r>
            <a:endParaRPr lang="en-US" altLang="zh-TW" sz="12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05280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94560" y="738945"/>
            <a:ext cx="915924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你若是大大張口 主就要充滿你</a:t>
            </a:r>
          </a:p>
          <a:p>
            <a:pPr marL="0" indent="0" algn="ctr">
              <a:buNone/>
            </a:pP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네 입을 넓게 열라 내가 </a:t>
            </a:r>
            <a:r>
              <a:rPr lang="ko-KR" altLang="ko-KR" sz="45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채우리라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你若是大大張口 主就要充滿你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네 입을 넓게 열라 내가 </a:t>
            </a:r>
            <a:r>
              <a:rPr lang="ko-KR" altLang="ko-KR" sz="45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채우리라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>
              <a:buNone/>
            </a:pPr>
            <a:endParaRPr lang="ko-KR" altLang="en-US" sz="4500" dirty="0">
              <a:latin typeface="Microsoft JhengHei UI" panose="020B0604030504040204" pitchFamily="34" charset="-120"/>
            </a:endParaRPr>
          </a:p>
        </p:txBody>
      </p:sp>
      <p:sp>
        <p:nvSpPr>
          <p:cNvPr id="4" name="내용 개체 틀 2"/>
          <p:cNvSpPr txBox="1">
            <a:spLocks/>
          </p:cNvSpPr>
          <p:nvPr/>
        </p:nvSpPr>
        <p:spPr>
          <a:xfrm>
            <a:off x="9501809" y="440770"/>
            <a:ext cx="2319131" cy="486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zh-TW" altLang="en-US" sz="12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你要大大張口</a:t>
            </a:r>
            <a:endParaRPr lang="en-US" altLang="zh-TW" sz="12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4859572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94560" y="738945"/>
            <a:ext cx="915924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2</a:t>
            </a:r>
            <a:r>
              <a:rPr lang="en-US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.</a:t>
            </a:r>
            <a:r>
              <a:rPr lang="zh-TW" altLang="en-US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何等</a:t>
            </a: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偉大的主上帝 </a:t>
            </a:r>
            <a:endParaRPr lang="en-US" altLang="zh-TW" sz="4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풍성하신 </a:t>
            </a:r>
            <a:r>
              <a:rPr lang="ko-KR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하나님</a:t>
            </a:r>
            <a:endParaRPr lang="en-US" altLang="ko-KR" sz="4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願</a:t>
            </a: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祢賜下祢的聖靈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ko-KR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내게 </a:t>
            </a: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성령을 </a:t>
            </a:r>
            <a:r>
              <a:rPr lang="ko-KR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부우소서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4" name="내용 개체 틀 2"/>
          <p:cNvSpPr txBox="1">
            <a:spLocks/>
          </p:cNvSpPr>
          <p:nvPr/>
        </p:nvSpPr>
        <p:spPr>
          <a:xfrm>
            <a:off x="9501809" y="440770"/>
            <a:ext cx="2319131" cy="486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zh-TW" altLang="en-US" sz="120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你要大大張口</a:t>
            </a:r>
            <a:endParaRPr lang="en-US" altLang="zh-TW" sz="12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5498628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94560" y="738945"/>
            <a:ext cx="915924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我</a:t>
            </a: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心懇切的禱告 </a:t>
            </a:r>
            <a:endParaRPr lang="en-US" altLang="zh-TW" sz="4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간절한 나의 </a:t>
            </a:r>
            <a:r>
              <a:rPr lang="ko-KR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기도</a:t>
            </a:r>
            <a:endParaRPr lang="en-US" altLang="ko-KR" sz="4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願</a:t>
            </a: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祢應允我心所求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ko-KR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주여 </a:t>
            </a: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응답해 주소서</a:t>
            </a:r>
          </a:p>
          <a:p>
            <a:pPr marL="0" indent="0" algn="ctr">
              <a:buNone/>
            </a:pPr>
            <a:endParaRPr lang="ko-KR" altLang="en-US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4" name="내용 개체 틀 2"/>
          <p:cNvSpPr txBox="1">
            <a:spLocks/>
          </p:cNvSpPr>
          <p:nvPr/>
        </p:nvSpPr>
        <p:spPr>
          <a:xfrm>
            <a:off x="9501809" y="440770"/>
            <a:ext cx="2319131" cy="486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zh-TW" altLang="en-US" sz="120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你要大大張口</a:t>
            </a:r>
            <a:endParaRPr lang="en-US" altLang="zh-TW" sz="12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95925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94560" y="738944"/>
            <a:ext cx="9159240" cy="493298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我要來讚美我主 </a:t>
            </a:r>
            <a:endParaRPr lang="en-US" altLang="zh-TW" sz="4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영원히 변치 </a:t>
            </a:r>
            <a:r>
              <a:rPr lang="ko-KR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않는</a:t>
            </a:r>
            <a:endParaRPr lang="en-US" altLang="ko-KR" sz="4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讚美</a:t>
            </a: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祂永遠不變的愛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ko-KR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주의 </a:t>
            </a: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사랑을 찬양하세</a:t>
            </a:r>
          </a:p>
          <a:p>
            <a:pPr marL="0" indent="0" algn="ctr">
              <a:buNone/>
            </a:pP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你若是大大張口 主就要充滿你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네 입을 넓게 열라 내가 </a:t>
            </a:r>
            <a:r>
              <a:rPr lang="ko-KR" altLang="ko-KR" sz="45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채우리라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endParaRPr lang="ko-KR" altLang="en-US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4" name="내용 개체 틀 2"/>
          <p:cNvSpPr txBox="1">
            <a:spLocks/>
          </p:cNvSpPr>
          <p:nvPr/>
        </p:nvSpPr>
        <p:spPr>
          <a:xfrm>
            <a:off x="9501809" y="440770"/>
            <a:ext cx="2319131" cy="486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zh-TW" altLang="en-US" sz="12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你要大大張口</a:t>
            </a:r>
            <a:endParaRPr lang="en-US" altLang="zh-TW" sz="12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23484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30800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94560" y="738945"/>
            <a:ext cx="915924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主寶血洗淨了我的罪 </a:t>
            </a:r>
          </a:p>
          <a:p>
            <a:pPr marL="0" indent="0" algn="ctr">
              <a:buNone/>
            </a:pP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주 보혈 날 정결케 하고 </a:t>
            </a:r>
          </a:p>
          <a:p>
            <a:pPr marL="0" indent="0" algn="ctr">
              <a:buNone/>
            </a:pP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主寶血使我靈得自由</a:t>
            </a:r>
          </a:p>
          <a:p>
            <a:pPr marL="0" indent="0" algn="ctr">
              <a:buNone/>
            </a:pP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주 보혈 날 </a:t>
            </a:r>
            <a:r>
              <a:rPr lang="ko-KR" altLang="ko-KR" sz="45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자유케</a:t>
            </a: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 하니</a:t>
            </a:r>
          </a:p>
          <a:p>
            <a:pPr marL="0" indent="0">
              <a:buNone/>
            </a:pPr>
            <a:endParaRPr lang="ko-KR" altLang="en-US" sz="4500" dirty="0">
              <a:latin typeface="Microsoft JhengHei UI" panose="020B0604030504040204" pitchFamily="34" charset="-120"/>
            </a:endParaRPr>
          </a:p>
        </p:txBody>
      </p:sp>
      <p:sp>
        <p:nvSpPr>
          <p:cNvPr id="4" name="내용 개체 틀 2"/>
          <p:cNvSpPr txBox="1">
            <a:spLocks/>
          </p:cNvSpPr>
          <p:nvPr/>
        </p:nvSpPr>
        <p:spPr>
          <a:xfrm>
            <a:off x="9501809" y="440770"/>
            <a:ext cx="2319131" cy="486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zh-TW" altLang="en-US" sz="1200" dirty="0" smtClean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主的手</a:t>
            </a:r>
            <a:endParaRPr lang="en-US" altLang="zh-TW" sz="12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88962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94560" y="738945"/>
            <a:ext cx="915924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寶座前獻上我的敬拜讚美 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주 앞에 나 예배하는 이 시간 </a:t>
            </a:r>
          </a:p>
          <a:p>
            <a:pPr marL="0" indent="0" algn="ctr">
              <a:buNone/>
            </a:pP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將我生命所有獻給我的主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나의 모든 것을 주께 드리네</a:t>
            </a:r>
          </a:p>
          <a:p>
            <a:pPr marL="0" indent="0">
              <a:buNone/>
            </a:pPr>
            <a:endParaRPr lang="ko-KR" altLang="en-US" sz="4500" dirty="0">
              <a:latin typeface="Microsoft JhengHei UI" panose="020B0604030504040204" pitchFamily="34" charset="-120"/>
            </a:endParaRPr>
          </a:p>
        </p:txBody>
      </p:sp>
      <p:sp>
        <p:nvSpPr>
          <p:cNvPr id="4" name="내용 개체 틀 2"/>
          <p:cNvSpPr txBox="1">
            <a:spLocks/>
          </p:cNvSpPr>
          <p:nvPr/>
        </p:nvSpPr>
        <p:spPr>
          <a:xfrm>
            <a:off x="9501809" y="440770"/>
            <a:ext cx="2319131" cy="486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zh-TW" altLang="en-US" sz="1200" dirty="0" smtClean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主的手</a:t>
            </a:r>
            <a:endParaRPr lang="en-US" altLang="zh-TW" sz="12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5803926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94560" y="738945"/>
            <a:ext cx="915924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主的手為了我流出寶血 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주의 손 날 위해 찢기셨고 </a:t>
            </a:r>
          </a:p>
          <a:p>
            <a:pPr marL="0" indent="0" algn="ctr">
              <a:buNone/>
            </a:pP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主的腳為我被釘在十架上 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주의 발 날 위해 박히셨으니</a:t>
            </a:r>
          </a:p>
          <a:p>
            <a:pPr marL="0" indent="0">
              <a:buNone/>
            </a:pPr>
            <a:endParaRPr lang="ko-KR" altLang="en-US" sz="4500" dirty="0">
              <a:latin typeface="Microsoft JhengHei UI" panose="020B0604030504040204" pitchFamily="34" charset="-120"/>
            </a:endParaRPr>
          </a:p>
        </p:txBody>
      </p:sp>
      <p:sp>
        <p:nvSpPr>
          <p:cNvPr id="4" name="내용 개체 틀 2"/>
          <p:cNvSpPr txBox="1">
            <a:spLocks/>
          </p:cNvSpPr>
          <p:nvPr/>
        </p:nvSpPr>
        <p:spPr>
          <a:xfrm>
            <a:off x="9501809" y="440770"/>
            <a:ext cx="2319131" cy="486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zh-TW" altLang="en-US" sz="1200" dirty="0" smtClean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主的手</a:t>
            </a:r>
            <a:endParaRPr lang="en-US" altLang="zh-TW" sz="12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643910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3726276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94560" y="738945"/>
            <a:ext cx="915924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現在我活著不再為自己而活 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이제는 내가 사는 것이 아니요 </a:t>
            </a:r>
          </a:p>
          <a:p>
            <a:pPr marL="0" indent="0" algn="ctr">
              <a:buNone/>
            </a:pP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我要單單為了主耶穌而活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오직 주를 위해 사는 것이라</a:t>
            </a:r>
          </a:p>
          <a:p>
            <a:pPr marL="0" indent="0">
              <a:buNone/>
            </a:pPr>
            <a:endParaRPr lang="ko-KR" altLang="en-US" sz="4500" dirty="0">
              <a:latin typeface="Microsoft JhengHei UI" panose="020B0604030504040204" pitchFamily="34" charset="-120"/>
            </a:endParaRPr>
          </a:p>
        </p:txBody>
      </p:sp>
      <p:sp>
        <p:nvSpPr>
          <p:cNvPr id="4" name="내용 개체 틀 2"/>
          <p:cNvSpPr txBox="1">
            <a:spLocks/>
          </p:cNvSpPr>
          <p:nvPr/>
        </p:nvSpPr>
        <p:spPr>
          <a:xfrm>
            <a:off x="9501809" y="440770"/>
            <a:ext cx="2319131" cy="486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zh-TW" altLang="en-US" sz="1200" dirty="0" smtClean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主的手</a:t>
            </a:r>
            <a:endParaRPr lang="en-US" altLang="zh-TW" sz="12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8794250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94560" y="738945"/>
            <a:ext cx="915924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我的手與主的手同釘十架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주의 손에 나의 손을 포개고</a:t>
            </a:r>
          </a:p>
          <a:p>
            <a:pPr marL="0" indent="0" algn="ctr">
              <a:buNone/>
            </a:pP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我的腳也與主的腳同釘十架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또 주의 발에 나의 발을 포개어</a:t>
            </a:r>
          </a:p>
          <a:p>
            <a:pPr marL="0" indent="0">
              <a:buNone/>
            </a:pPr>
            <a:endParaRPr lang="ko-KR" altLang="en-US" sz="4500" dirty="0">
              <a:latin typeface="Microsoft JhengHei UI" panose="020B0604030504040204" pitchFamily="34" charset="-120"/>
            </a:endParaRPr>
          </a:p>
        </p:txBody>
      </p:sp>
      <p:sp>
        <p:nvSpPr>
          <p:cNvPr id="4" name="내용 개체 틀 2"/>
          <p:cNvSpPr txBox="1">
            <a:spLocks/>
          </p:cNvSpPr>
          <p:nvPr/>
        </p:nvSpPr>
        <p:spPr>
          <a:xfrm>
            <a:off x="9501809" y="440770"/>
            <a:ext cx="2319131" cy="486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zh-TW" altLang="en-US" sz="1200" dirty="0" smtClean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主的手</a:t>
            </a:r>
            <a:endParaRPr lang="en-US" altLang="zh-TW" sz="12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346017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94560" y="738944"/>
            <a:ext cx="9159240" cy="486672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如今我與主同死 </a:t>
            </a:r>
            <a:endParaRPr lang="en-US" altLang="zh-TW" sz="4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ko-KR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나 </a:t>
            </a: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주와 함께 죽고 </a:t>
            </a:r>
            <a:endParaRPr lang="en-US" altLang="ko-KR" sz="4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也願與基督同復活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ko-KR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또 </a:t>
            </a: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주와 함께 살리라 </a:t>
            </a:r>
          </a:p>
          <a:p>
            <a:pPr marL="0" indent="0" algn="ctr">
              <a:buNone/>
            </a:pP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永永遠遠單單為主而活</a:t>
            </a:r>
          </a:p>
          <a:p>
            <a:pPr marL="0" indent="0" algn="ctr">
              <a:buNone/>
            </a:pP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영원토록 주 위해 살리라</a:t>
            </a:r>
          </a:p>
          <a:p>
            <a:pPr marL="0" indent="0">
              <a:buNone/>
            </a:pPr>
            <a:endParaRPr lang="ko-KR" altLang="en-US" sz="4500" dirty="0">
              <a:latin typeface="Microsoft JhengHei UI" panose="020B0604030504040204" pitchFamily="34" charset="-120"/>
            </a:endParaRPr>
          </a:p>
        </p:txBody>
      </p:sp>
      <p:sp>
        <p:nvSpPr>
          <p:cNvPr id="4" name="내용 개체 틀 2"/>
          <p:cNvSpPr txBox="1">
            <a:spLocks/>
          </p:cNvSpPr>
          <p:nvPr/>
        </p:nvSpPr>
        <p:spPr>
          <a:xfrm>
            <a:off x="9501809" y="440770"/>
            <a:ext cx="2319131" cy="486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zh-TW" altLang="en-US" sz="1200" dirty="0" smtClean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主的手</a:t>
            </a:r>
            <a:endParaRPr lang="en-US" altLang="zh-TW" sz="12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50005526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8149426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94560" y="738945"/>
            <a:ext cx="915924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人生旅途中 遭遇試煉和患難</a:t>
            </a:r>
          </a:p>
          <a:p>
            <a:pPr marL="0" indent="0" algn="ctr">
              <a:buNone/>
            </a:pP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인생</a:t>
            </a:r>
            <a:r>
              <a:rPr lang="en-US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 </a:t>
            </a: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여행</a:t>
            </a:r>
            <a:r>
              <a:rPr lang="en-US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 </a:t>
            </a: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길에</a:t>
            </a:r>
            <a:r>
              <a:rPr lang="en-US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 </a:t>
            </a: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거센</a:t>
            </a:r>
            <a:r>
              <a:rPr lang="en-US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 </a:t>
            </a: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풍랑</a:t>
            </a:r>
            <a:r>
              <a:rPr lang="en-US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 </a:t>
            </a: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만났죠 </a:t>
            </a:r>
          </a:p>
          <a:p>
            <a:pPr marL="0" indent="0" algn="ctr">
              <a:buNone/>
            </a:pP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不安籠罩我 陷入深沉黑暗中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무섭고 두려워 눈앞이 캄캄할 때</a:t>
            </a:r>
          </a:p>
          <a:p>
            <a:pPr marL="0" indent="0">
              <a:buNone/>
            </a:pPr>
            <a:endParaRPr lang="ko-KR" altLang="en-US" sz="4500" dirty="0">
              <a:latin typeface="Microsoft JhengHei UI" panose="020B0604030504040204" pitchFamily="34" charset="-120"/>
            </a:endParaRPr>
          </a:p>
        </p:txBody>
      </p:sp>
      <p:sp>
        <p:nvSpPr>
          <p:cNvPr id="4" name="내용 개체 틀 2"/>
          <p:cNvSpPr txBox="1">
            <a:spLocks/>
          </p:cNvSpPr>
          <p:nvPr/>
        </p:nvSpPr>
        <p:spPr>
          <a:xfrm>
            <a:off x="9501809" y="440770"/>
            <a:ext cx="2319131" cy="486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zh-TW" altLang="en-US" sz="1200" dirty="0" smtClean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盼望之路</a:t>
            </a:r>
            <a:endParaRPr lang="en-US" altLang="zh-TW" sz="12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04909325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94560" y="738945"/>
            <a:ext cx="915924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那時主對我說 人生路我伴你走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걱정하지마 너를 </a:t>
            </a:r>
            <a:r>
              <a:rPr lang="ko-KR" altLang="ko-KR" sz="45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도와주리라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你不要懼怕 我是拯救你的神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위로하여 주신 그는 나의 하나님</a:t>
            </a:r>
          </a:p>
          <a:p>
            <a:pPr marL="0" indent="0">
              <a:buNone/>
            </a:pPr>
            <a:endParaRPr lang="ko-KR" altLang="en-US" sz="4500" dirty="0">
              <a:latin typeface="Microsoft JhengHei UI" panose="020B0604030504040204" pitchFamily="34" charset="-120"/>
            </a:endParaRPr>
          </a:p>
        </p:txBody>
      </p:sp>
      <p:sp>
        <p:nvSpPr>
          <p:cNvPr id="4" name="내용 개체 틀 2"/>
          <p:cNvSpPr txBox="1">
            <a:spLocks/>
          </p:cNvSpPr>
          <p:nvPr/>
        </p:nvSpPr>
        <p:spPr>
          <a:xfrm>
            <a:off x="9501809" y="440770"/>
            <a:ext cx="2319131" cy="486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zh-TW" altLang="en-US" sz="1200" smtClean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盼望之路</a:t>
            </a:r>
            <a:endParaRPr lang="en-US" altLang="zh-TW" sz="12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82803823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94560" y="738945"/>
            <a:ext cx="915924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身在苦難裡 心在憂慮中 </a:t>
            </a:r>
            <a:endParaRPr lang="en-US" altLang="zh-TW" sz="4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고통가운데 쓰러질 </a:t>
            </a:r>
            <a:r>
              <a:rPr lang="ko-KR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때에</a:t>
            </a:r>
            <a:endParaRPr lang="en-US" altLang="ko-KR" sz="4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主</a:t>
            </a: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你帶領我與我同行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ko-KR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함께 </a:t>
            </a: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울며 동행하신 주</a:t>
            </a:r>
          </a:p>
          <a:p>
            <a:pPr marL="0" indent="0">
              <a:buNone/>
            </a:pPr>
            <a:endParaRPr lang="ko-KR" altLang="en-US" sz="4500" dirty="0">
              <a:latin typeface="Microsoft JhengHei UI" panose="020B0604030504040204" pitchFamily="34" charset="-120"/>
            </a:endParaRPr>
          </a:p>
        </p:txBody>
      </p:sp>
      <p:sp>
        <p:nvSpPr>
          <p:cNvPr id="4" name="내용 개체 틀 2"/>
          <p:cNvSpPr txBox="1">
            <a:spLocks/>
          </p:cNvSpPr>
          <p:nvPr/>
        </p:nvSpPr>
        <p:spPr>
          <a:xfrm>
            <a:off x="9501809" y="440770"/>
            <a:ext cx="2319131" cy="486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zh-TW" altLang="en-US" sz="1200" smtClean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盼望之路</a:t>
            </a:r>
            <a:endParaRPr lang="en-US" altLang="zh-TW" sz="12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14323982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94560" y="738945"/>
            <a:ext cx="915924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豐盛的恩典 無盡的慈愛 </a:t>
            </a:r>
            <a:endParaRPr lang="en-US" altLang="zh-TW" sz="4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그 크신 사랑 구원의 </a:t>
            </a:r>
            <a:r>
              <a:rPr lang="ko-KR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사랑</a:t>
            </a:r>
            <a:endParaRPr lang="en-US" altLang="ko-KR" sz="4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盼望</a:t>
            </a: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之路祂親自引領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ko-KR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소망의 </a:t>
            </a: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길 인도하시니</a:t>
            </a:r>
          </a:p>
          <a:p>
            <a:pPr marL="0" indent="0">
              <a:buNone/>
            </a:pPr>
            <a:endParaRPr lang="ko-KR" altLang="en-US" sz="4500" dirty="0">
              <a:latin typeface="Microsoft JhengHei UI" panose="020B0604030504040204" pitchFamily="34" charset="-120"/>
            </a:endParaRPr>
          </a:p>
        </p:txBody>
      </p:sp>
      <p:sp>
        <p:nvSpPr>
          <p:cNvPr id="4" name="내용 개체 틀 2"/>
          <p:cNvSpPr txBox="1">
            <a:spLocks/>
          </p:cNvSpPr>
          <p:nvPr/>
        </p:nvSpPr>
        <p:spPr>
          <a:xfrm>
            <a:off x="9501809" y="440770"/>
            <a:ext cx="2319131" cy="486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zh-TW" altLang="en-US" sz="1200" smtClean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盼望之路</a:t>
            </a:r>
            <a:endParaRPr lang="en-US" altLang="zh-TW" sz="12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78096248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94560" y="738945"/>
            <a:ext cx="9159240" cy="435133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我站立主面前 </a:t>
            </a:r>
            <a:endParaRPr lang="en-US" altLang="zh-TW" sz="4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이 생명 </a:t>
            </a:r>
            <a:r>
              <a:rPr lang="ko-KR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다하여</a:t>
            </a:r>
            <a:endParaRPr lang="en-US" altLang="ko-KR" sz="4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高舉</a:t>
            </a: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雙手來敬拜我主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ko-KR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땅 </a:t>
            </a: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끝까지 전하고픈 말</a:t>
            </a:r>
          </a:p>
          <a:p>
            <a:pPr marL="0" indent="0">
              <a:buNone/>
            </a:pPr>
            <a:endParaRPr lang="ko-KR" altLang="en-US" sz="4500" dirty="0">
              <a:latin typeface="Microsoft JhengHei UI" panose="020B0604030504040204" pitchFamily="34" charset="-120"/>
            </a:endParaRPr>
          </a:p>
        </p:txBody>
      </p:sp>
      <p:sp>
        <p:nvSpPr>
          <p:cNvPr id="4" name="내용 개체 틀 2"/>
          <p:cNvSpPr txBox="1">
            <a:spLocks/>
          </p:cNvSpPr>
          <p:nvPr/>
        </p:nvSpPr>
        <p:spPr>
          <a:xfrm>
            <a:off x="9501809" y="440770"/>
            <a:ext cx="2319131" cy="486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zh-TW" altLang="en-US" sz="1200" smtClean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盼望之路</a:t>
            </a:r>
            <a:endParaRPr lang="en-US" altLang="zh-TW" sz="12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56160181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94560" y="738945"/>
            <a:ext cx="9159240" cy="435133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從</a:t>
            </a: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今時直到永遠讚美我主我的神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영원히 </a:t>
            </a:r>
            <a:r>
              <a:rPr lang="ko-KR" altLang="ko-KR" sz="45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영원히</a:t>
            </a: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 변치 않는 그 사랑</a:t>
            </a:r>
          </a:p>
          <a:p>
            <a:pPr marL="0" indent="0" algn="ctr">
              <a:buNone/>
            </a:pP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我的主耶穌</a:t>
            </a:r>
          </a:p>
          <a:p>
            <a:pPr marL="0" indent="0" algn="ctr">
              <a:buNone/>
            </a:pP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나의 예수님</a:t>
            </a:r>
          </a:p>
          <a:p>
            <a:pPr marL="0" indent="0">
              <a:buNone/>
            </a:pPr>
            <a:endParaRPr lang="ko-KR" altLang="en-US" sz="4500" dirty="0">
              <a:latin typeface="Microsoft JhengHei UI" panose="020B0604030504040204" pitchFamily="34" charset="-120"/>
            </a:endParaRPr>
          </a:p>
        </p:txBody>
      </p:sp>
      <p:sp>
        <p:nvSpPr>
          <p:cNvPr id="4" name="내용 개체 틀 2"/>
          <p:cNvSpPr txBox="1">
            <a:spLocks/>
          </p:cNvSpPr>
          <p:nvPr/>
        </p:nvSpPr>
        <p:spPr>
          <a:xfrm>
            <a:off x="9501809" y="440770"/>
            <a:ext cx="2319131" cy="486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zh-TW" altLang="en-US" sz="1200" smtClean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盼望之路</a:t>
            </a:r>
            <a:endParaRPr lang="en-US" altLang="zh-TW" sz="12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209690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94560" y="738945"/>
            <a:ext cx="915924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這是以利亞的日子 </a:t>
            </a:r>
            <a:endParaRPr lang="en-US" altLang="ko-KR" sz="4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ko-KR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지금은 </a:t>
            </a: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엘리야 때처럼 </a:t>
            </a:r>
            <a:endParaRPr lang="en-US" altLang="ko-KR" sz="4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ko-KR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齊宣揚我主的話語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ko-KR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주의 </a:t>
            </a: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말씀이 선포되고 </a:t>
            </a:r>
          </a:p>
          <a:p>
            <a:pPr marL="0" indent="0">
              <a:buNone/>
            </a:pPr>
            <a:endParaRPr lang="ko-KR" altLang="en-US" sz="4500" dirty="0">
              <a:latin typeface="Microsoft JhengHei UI" panose="020B0604030504040204" pitchFamily="34" charset="-120"/>
            </a:endParaRPr>
          </a:p>
        </p:txBody>
      </p:sp>
      <p:sp>
        <p:nvSpPr>
          <p:cNvPr id="4" name="내용 개체 틀 2"/>
          <p:cNvSpPr txBox="1">
            <a:spLocks/>
          </p:cNvSpPr>
          <p:nvPr/>
        </p:nvSpPr>
        <p:spPr>
          <a:xfrm>
            <a:off x="9501809" y="440770"/>
            <a:ext cx="2319131" cy="486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zh-TW" altLang="en-US" sz="12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以利亞的日子</a:t>
            </a:r>
            <a:endParaRPr lang="en-US" altLang="zh-TW" sz="12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975386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94560" y="738945"/>
            <a:ext cx="915924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哦</a:t>
            </a: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這是祢僕人的日子摩</a:t>
            </a: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西</a:t>
            </a:r>
            <a:endParaRPr lang="en-US" altLang="zh-TW" sz="4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또 주의 종 모세의 때와 같이</a:t>
            </a: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endParaRPr lang="en-US" altLang="zh-TW" sz="4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公</a:t>
            </a: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義今正被顯明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ko-KR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언약이 </a:t>
            </a: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성취되네</a:t>
            </a:r>
          </a:p>
          <a:p>
            <a:pPr marL="0" indent="0">
              <a:buNone/>
            </a:pPr>
            <a:endParaRPr lang="ko-KR" altLang="en-US" sz="4500" dirty="0">
              <a:latin typeface="Microsoft JhengHei UI" panose="020B0604030504040204" pitchFamily="34" charset="-120"/>
            </a:endParaRPr>
          </a:p>
        </p:txBody>
      </p:sp>
      <p:sp>
        <p:nvSpPr>
          <p:cNvPr id="4" name="내용 개체 틀 2"/>
          <p:cNvSpPr txBox="1">
            <a:spLocks/>
          </p:cNvSpPr>
          <p:nvPr/>
        </p:nvSpPr>
        <p:spPr>
          <a:xfrm>
            <a:off x="9501809" y="440770"/>
            <a:ext cx="2319131" cy="486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zh-TW" altLang="en-US" sz="12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以利亞的日子</a:t>
            </a:r>
            <a:endParaRPr lang="en-US" altLang="zh-TW" sz="12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007104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94560" y="738945"/>
            <a:ext cx="915924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哦雖然這苦難的日子 </a:t>
            </a:r>
            <a:endParaRPr lang="en-US" altLang="zh-TW" sz="4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ko-KR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비록 </a:t>
            </a: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전쟁과 기근과 핍박 </a:t>
            </a:r>
            <a:endParaRPr lang="en-US" altLang="ko-KR" sz="4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充滿飢荒黑暗刀劍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ko-KR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환난 </a:t>
            </a: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날이 다가와도</a:t>
            </a:r>
          </a:p>
          <a:p>
            <a:pPr marL="0" indent="0">
              <a:buNone/>
            </a:pPr>
            <a:endParaRPr lang="ko-KR" altLang="en-US" sz="4500" dirty="0">
              <a:latin typeface="Microsoft JhengHei UI" panose="020B0604030504040204" pitchFamily="34" charset="-120"/>
            </a:endParaRPr>
          </a:p>
        </p:txBody>
      </p:sp>
      <p:sp>
        <p:nvSpPr>
          <p:cNvPr id="4" name="내용 개체 틀 2"/>
          <p:cNvSpPr txBox="1">
            <a:spLocks/>
          </p:cNvSpPr>
          <p:nvPr/>
        </p:nvSpPr>
        <p:spPr>
          <a:xfrm>
            <a:off x="9501809" y="440770"/>
            <a:ext cx="2319131" cy="486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zh-TW" altLang="en-US" sz="12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以利亞的日子</a:t>
            </a:r>
            <a:endParaRPr lang="en-US" altLang="zh-TW" sz="12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718001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1513</Words>
  <Application>Microsoft Office PowerPoint</Application>
  <PresentationFormat>自訂</PresentationFormat>
  <Paragraphs>300</Paragraphs>
  <Slides>69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69</vt:i4>
      </vt:variant>
    </vt:vector>
  </HeadingPairs>
  <TitlesOfParts>
    <vt:vector size="70" baseType="lpstr">
      <vt:lpstr>Office 테마</vt:lpstr>
      <vt:lpstr>以斯拉第九張專輯 盼望之路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袁佳音원가음</dc:creator>
  <cp:lastModifiedBy>joy</cp:lastModifiedBy>
  <cp:revision>6</cp:revision>
  <dcterms:created xsi:type="dcterms:W3CDTF">2016-07-13T03:05:20Z</dcterms:created>
  <dcterms:modified xsi:type="dcterms:W3CDTF">2016-07-13T03:56:55Z</dcterms:modified>
</cp:coreProperties>
</file>