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57" r:id="rId3"/>
    <p:sldId id="258" r:id="rId4"/>
    <p:sldId id="259" r:id="rId5"/>
    <p:sldId id="260" r:id="rId6"/>
    <p:sldId id="261" r:id="rId7"/>
    <p:sldId id="262" r:id="rId8"/>
    <p:sldId id="314" r:id="rId9"/>
    <p:sldId id="263" r:id="rId10"/>
    <p:sldId id="315" r:id="rId11"/>
    <p:sldId id="264" r:id="rId12"/>
    <p:sldId id="265" r:id="rId13"/>
    <p:sldId id="266" r:id="rId14"/>
    <p:sldId id="316" r:id="rId15"/>
    <p:sldId id="267" r:id="rId16"/>
    <p:sldId id="31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318" r:id="rId45"/>
    <p:sldId id="295" r:id="rId46"/>
    <p:sldId id="319" r:id="rId47"/>
    <p:sldId id="296" r:id="rId48"/>
    <p:sldId id="297" r:id="rId49"/>
    <p:sldId id="298" r:id="rId50"/>
    <p:sldId id="320" r:id="rId51"/>
    <p:sldId id="327" r:id="rId52"/>
    <p:sldId id="328" r:id="rId53"/>
    <p:sldId id="299" r:id="rId54"/>
    <p:sldId id="321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10" r:id="rId66"/>
    <p:sldId id="311" r:id="rId67"/>
    <p:sldId id="312" r:id="rId68"/>
    <p:sldId id="313" r:id="rId69"/>
    <p:sldId id="322" r:id="rId7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04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3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55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88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7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615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0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07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83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3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23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26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05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46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325430"/>
            <a:ext cx="10515600" cy="2852737"/>
          </a:xfrm>
        </p:spPr>
        <p:txBody>
          <a:bodyPr/>
          <a:lstStyle/>
          <a:p>
            <a:pPr marL="0" indent="0" algn="ctr"/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以斯拉第九張專輯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074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而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我們仍要在這曠野呼喊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우리는 광야에 외치는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소리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預備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耶和華的道路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길을 예비하라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989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看祂降臨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駕著天上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雲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보라 주님 구름타시고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閃耀如烈日 號筒聲吹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響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나팔</a:t>
            </a: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불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때에 다시 오시네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46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揚起你聲 這是恩典的禧年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모두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외치세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이는 은혜의 해니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救贖恩典從錫安山而來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시온에서 구원이 임하네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014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這是以西結的日子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또 에스겔의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환상처럼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枯乾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的骸骨正復活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마른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뼈가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살아나며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392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這是祢僕人的日子大衛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또 주의 종 다윗의 때와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같이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重新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建造讚美殿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예배가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회복되네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8434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哦這是大收割的日子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추수할 때가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이르러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看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哪莊稼已發白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들판은 희어졌네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7212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我們是祢葡萄園的工人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우리는 추수할 일꾼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되어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齊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宣揚我主的話語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말씀을 선포하리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82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看祂降臨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駕著天上雲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보라 주님 구름타시고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閃耀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如烈日 號筒聲吹響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나팔불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때에 다시 오시네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5077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揚起你聲 這是恩典的禧年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모두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외치세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이는 은혜의 해니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救贖恩典從錫安山而來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시온에서 구원이 임하네</a:t>
            </a: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6913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59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全心歡迎祢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성령님 인정합니다 환영합니다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지금 내 안에 오소서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7529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要愛慕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傾倒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我的生命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我唯一所求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讓我心單單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渴慕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耶穌我要愛慕你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8356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我心滿溢 我心滿溢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對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愛和思念無止盡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讓我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走向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身旁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貼近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主啊我渴慕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尋求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耶穌我要愛慕你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1862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647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敞開我的心歌唱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要敬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拜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王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天地齊聲來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宣告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耶穌基督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名至高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</a:t>
            </a: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871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就算面對風和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浪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一定有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身旁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當生命沒有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榮光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必會照亮</a:t>
            </a: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</a:t>
            </a: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4888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哈利路亞 哈利路亞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利路亞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哈利路亞讚美我主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</a:t>
            </a: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7051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983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喔主我要來敬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拜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站立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寶座前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喔主我要來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親近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面前我獻上我的心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9799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 我要飛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到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旁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衝破一切的惆悵 我要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來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歌唱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 進入榮耀的天堂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寶座在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天上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我王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0524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44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請祢來再次充滿我 渴慕的心靈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오셔서 갈급한 내 영 채워 주소서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지금 내 안에 오소서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6233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王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的主 我生命在主的裡面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나의 왕 나의 주 내 삶은 주 안에 있네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 我生命 高舉主的名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나의 왕 나의 주 내 삶은 주를 높이네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9859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主我要讚美祢 主我要敬拜祢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찬양합니다 주 경배합니다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我全心全意跟隨祢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내 마음 다하여 주께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9166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主祢是我永遠朋友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나의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친구되시고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主祢是我永遠的喜樂 讚美祢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내 영원한 기쁨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되시네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찬양해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9584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主祢是我永遠盼望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나의 소망되시고 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主祢是我永遠的亮光 讚美祢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내 영원한 빛이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되시네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찬양해</a:t>
            </a:r>
          </a:p>
          <a:p>
            <a:pPr marL="0" indent="0" algn="ctr">
              <a:buNone/>
            </a:pP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461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031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任何的環境都不要懼怕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아무것도 두려워 말라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全能的上帝祂必保護你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나의 하나님이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지켜주시네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任何環境不要懼怕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847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你不要驚惶更不要懼怕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놀라지 마라 겁내지 마라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全能的上帝保護你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주님 나를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지켜주시네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任何環境不要懼怕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0407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縱然有疲乏軟弱無助的時候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내 맘이 힘에 겨워 지칠지라도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全能上帝祂必看顧你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주님 나를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지켜주시네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任何環境不要懼怕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34406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人生的驚濤駭浪臨到的時候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세상의 험한 풍파 몰아칠 때도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全能上帝祂必保護你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주님 나를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지켜주시네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任何環境不要懼怕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84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826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主祢是我的磐石 主祢是我的山寨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주님은 나의 산성 주님은 나의 요새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主祢是我的盼望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주님은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나의 소망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我的力量我的耶和華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힘이 되신 여호와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任何環境不要懼怕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09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聖靈我全心倚靠祢 全心跟隨祢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성령님 인정합니다 환영합니다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지금 내 안에 오소서 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378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5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這世上最美麗的是 順服的眼淚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이 세상 가장 아름다운 순종의 눈물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再次讓世界發光的是 生命的眼淚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온 세상 다시 빛나게 한 생명의 눈물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72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866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祂來到這世上的理由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그가 이 땅에 오신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이유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捨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生命才能復活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죽어야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살게 되고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釘十架 帶來得勝 神奇妙永遠的奧秘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져야만 승리하는 놀랍고 영원한 신비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236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我們的創造主耶穌基督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지으신 그대로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회복시킨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再次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恢復我們榮美形象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우리의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창조주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그리스도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67078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走十架的道路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成就了父神的旨意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십자가의 길로 아버지 뜻 이루셨네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這是祂來到世上理由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그가 이 땅에 오신 이유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00942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如今交託我們的使命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이제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우리에게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맡겨진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那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盼望那慈愛那生命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그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소망 그 사랑 그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생명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3609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榮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美輝煌 主所走十架的道路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아름답고 눈부신 십자가의 길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這是我們在世上活著的理由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우리가 이 땅에 살아갈 이유 </a:t>
            </a: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97036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3653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主就要充滿你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네 입을 넓게 열라 내가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채우리라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主就要充滿你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네 입을 넓게 열라 내가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채우리라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5298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憐憫的主上帝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사랑 많으신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하나님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祢賜下豐盛恩典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크신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은혜를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베푸시네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004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請祢來再次醫治我 受傷的心靈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오셔서 병든 나의 몸 고쳐 주소서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지금 내 안에 오소서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850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奇妙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全能的上帝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위대하신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하나님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賜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下祢大能的奇蹟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크신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기적을 베푸시네 </a:t>
            </a:r>
          </a:p>
          <a:p>
            <a:pPr marL="0" indent="0" algn="ctr">
              <a:buNone/>
            </a:pP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9536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932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我要來讚美我主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영원히 변치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않는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讚美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祂永遠不變的愛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사랑을 찬양하세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主就要充滿你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네 입을 넓게 열라 내가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채우리라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52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主就要充滿你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네 입을 넓게 열라 내가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채우리라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主就要充滿你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네 입을 넓게 열라 내가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채우리라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85957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何等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偉大的主上帝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풍성하신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하나님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祢賜下祢的聖靈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내게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성령을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부우소서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49862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心懇切的禱告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간절한 나의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기도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祢應允我心所求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주여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응답해 주소서</a:t>
            </a:r>
          </a:p>
          <a:p>
            <a:pPr marL="0" indent="0" algn="ctr">
              <a:buNone/>
            </a:pP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59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932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我要來讚美我主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영원히 변치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않는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讚美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祂永遠不變的愛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사랑을 찬양하세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主就要充滿你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네 입을 넓게 열라 내가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채우리라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34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08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主寶血洗淨了我的罪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보혈 날 정결케 하고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主寶血使我靈得自由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보혈 날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자유케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하니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89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寶座前獻上我的敬拜讚美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 앞에 나 예배하는 이 시간 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將我生命所有獻給我的主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나의 모든 것을 주께 드리네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80392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主的手為了我流出寶血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손 날 위해 찢기셨고 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主的腳為我被釘在十架上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발 날 위해 박히셨으니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439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262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現在我活著不再為自己而活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이제는 내가 사는 것이 아니요 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我要單單為了主耶穌而活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오직 주를 위해 사는 것이라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79425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我的手與主的手同釘十架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손에 나의 손을 포개고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我的腳也與主的腳同釘十架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또 주의 발에 나의 발을 포개어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460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866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如今我與主同死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주와 함께 죽고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也願與基督同復活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또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주와 함께 살리라 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永永遠遠單單為主而活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영원토록 주 위해 살리라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00055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4942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人生旅途中 遭遇試煉和患難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인생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여행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길에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거센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풍랑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만났죠 </a:t>
            </a: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不安籠罩我 陷入深沉黑暗中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무섭고 두려워 눈앞이 캄캄할 때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49093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那時主對我說 人生路我伴你走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걱정하지마 너를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도와주리라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你不要懼怕 我是拯救你的神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위로하여 주신 그는 나의 하나님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28038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身在苦難裡 心在憂慮中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고통가운데 쓰러질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때에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你帶領我與我同行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함께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울며 동행하신 주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43239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豐盛的恩典 無盡的慈愛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그 크신 사랑 구원의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사랑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之路祂親自引領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소망의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길 인도하시니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80962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我站立主面前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이 생명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다하여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高舉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雙手來敬拜我主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땅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끝까지 전하고픈 말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61601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從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今時直到永遠讚美我主我的神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영원히 </a:t>
            </a:r>
            <a:r>
              <a:rPr lang="ko-KR" altLang="ko-K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영원히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변치 않는 그 사랑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我的主耶穌</a:t>
            </a: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나의 예수님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096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這是以利亞的日子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지금은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엘리야 때처럼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齊宣揚我主的話語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주의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말씀이 선포되고 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753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這是祢僕人的日子摩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西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또 주의 종 모세의 때와 같이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公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義今正被顯明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언약이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성취되네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071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哦雖然這苦難的日子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비록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전쟁과 기근과 핍박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充滿飢荒黑暗刀劍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환난 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날이 다가와도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180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1513</Words>
  <Application>Microsoft Office PowerPoint</Application>
  <PresentationFormat>自訂</PresentationFormat>
  <Paragraphs>300</Paragraphs>
  <Slides>69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69</vt:i4>
      </vt:variant>
    </vt:vector>
  </HeadingPairs>
  <TitlesOfParts>
    <vt:vector size="70" baseType="lpstr">
      <vt:lpstr>Office 테마</vt:lpstr>
      <vt:lpstr>以斯拉第九張專輯 盼望之路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袁佳音원가음</dc:creator>
  <cp:lastModifiedBy>joy</cp:lastModifiedBy>
  <cp:revision>6</cp:revision>
  <dcterms:created xsi:type="dcterms:W3CDTF">2016-07-13T03:05:20Z</dcterms:created>
  <dcterms:modified xsi:type="dcterms:W3CDTF">2016-07-13T03:56:55Z</dcterms:modified>
</cp:coreProperties>
</file>