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32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328" r:id="rId24"/>
    <p:sldId id="280" r:id="rId25"/>
    <p:sldId id="281" r:id="rId26"/>
    <p:sldId id="282" r:id="rId27"/>
    <p:sldId id="283" r:id="rId28"/>
    <p:sldId id="285" r:id="rId29"/>
    <p:sldId id="286" r:id="rId30"/>
    <p:sldId id="288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330" r:id="rId41"/>
    <p:sldId id="329" r:id="rId42"/>
    <p:sldId id="299" r:id="rId43"/>
    <p:sldId id="300" r:id="rId44"/>
    <p:sldId id="301" r:id="rId45"/>
    <p:sldId id="302" r:id="rId46"/>
    <p:sldId id="304" r:id="rId47"/>
    <p:sldId id="306" r:id="rId48"/>
    <p:sldId id="308" r:id="rId49"/>
    <p:sldId id="309" r:id="rId50"/>
    <p:sldId id="311" r:id="rId51"/>
    <p:sldId id="313" r:id="rId5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04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-36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55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88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174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615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02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607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183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63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823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226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705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46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B8D6-F53F-4ADF-BF3F-1670ACCD97BA}" type="datetimeFigureOut">
              <a:rPr lang="ko-KR" altLang="en-US" smtClean="0"/>
              <a:t>2016-07-13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46239-A78F-4E37-B095-051A2816F1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0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325430"/>
            <a:ext cx="10515600" cy="2852737"/>
          </a:xfrm>
        </p:spPr>
        <p:txBody>
          <a:bodyPr/>
          <a:lstStyle/>
          <a:p>
            <a:pPr marL="0" indent="0" algn="ctr"/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以斯拉第九張專輯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</a:t>
            </a: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0747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2. 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是以西結的日子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枯乾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的骸骨正復活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這是祢僕人的日子大衛 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重新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建造讚美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殿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3921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哦這是大收割的日子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看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哪莊稼已發白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我們是祢葡萄園的工人 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齊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宣揚我主的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話語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7212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看祂降臨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駕著天上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雲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閃耀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如烈日 號筒聲吹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響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揚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起你聲 這是恩典的禧年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救贖恩典從錫安山而來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5659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594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耶穌我要愛慕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要愛慕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 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傾倒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我的生命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是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我唯一所求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讓我心單單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渴慕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耶穌我要愛慕你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8356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我心滿溢 我心滿溢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對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愛和思念無止盡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讓我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走向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身旁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貼近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主啊我渴慕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尋求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耶穌我要愛慕你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1862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647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敞開我的心歌唱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要敬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拜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王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天地齊聲來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宣告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耶穌基督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名至高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基督我主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2871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就算面對風和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浪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一定有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身旁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當生命沒有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盼望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榮光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必會照亮</a:t>
            </a:r>
            <a:endParaRPr lang="ko-KR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基督我主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48880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哈利路亞 哈利路亞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哈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利路亞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哈利路亞讚美我主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基督我主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705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全心歡迎祢</a:t>
            </a:r>
            <a:endParaRPr lang="ko-KR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現在求祢來充滿我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en-US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(x2)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81321" y="427518"/>
            <a:ext cx="2292627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ko-KR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7529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6983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喔主我要來敬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拜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站立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寶座前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喔主我要來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親近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在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面前我獻上我的心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展開屬天的翅膀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9799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展開屬天的翅膀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要飛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到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身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旁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衝破一切的惆悵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要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向</a:t>
            </a: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來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歌唱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展開屬天的翅膀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0524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展開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屬天的翅膀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進入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榮耀的天堂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寶座在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天上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是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我王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展開屬天的翅膀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4977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54498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王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的主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生命在主的裡面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的王我的主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生命 高舉主的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名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我的王我的主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98590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主我要讚美祢 </a:t>
            </a:r>
            <a:endParaRPr lang="en-US" altLang="zh-CN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CN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主我要敬拜祢</a:t>
            </a:r>
            <a:endParaRPr lang="ko-KR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我全心全意跟隨祢</a:t>
            </a: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我的王我的主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9166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主祢是我永遠朋友 </a:t>
            </a: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祢是我永遠的喜樂 讚美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主祢是我永遠盼望 </a:t>
            </a: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祢是我永遠的亮光 讚美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我的王我的主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9584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03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任何的環境都不要懼怕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全能的上帝祂必保護你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不要驚惶更不要懼怕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全能的上帝保護你</a:t>
            </a:r>
            <a:endParaRPr lang="ko-KR" altLang="en-US" sz="4500" dirty="0">
              <a:latin typeface="Microsoft JhengHei UI" panose="020B0604030504040204" pitchFamily="34" charset="-120"/>
            </a:endParaRPr>
          </a:p>
          <a:p>
            <a:pPr marL="0" indent="0" algn="ctr">
              <a:buNone/>
            </a:pP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任何環境</a:t>
            </a: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不要懼怕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584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請祢來再次充滿我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渴慕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的心靈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現在求祢來充滿我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81321" y="427518"/>
            <a:ext cx="2292627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ko-KR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6233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縱然有疲乏軟弱無助的時候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全能上帝祂必看顧你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人生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的驚濤駭浪臨到的時候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 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全能上帝祂必保護你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任何環境</a:t>
            </a: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不要懼怕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34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826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主祢是我的磐石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祢是我的山寨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祢是我的盼望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的力量我的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耶和華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任何環境</a:t>
            </a: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不要懼怕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09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65291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這世上最美麗的是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順服的眼淚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再次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讓世界發光的是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生命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眼淚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72884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4"/>
            <a:ext cx="9159240" cy="486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祂來到這世上的理由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捨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生命才能復活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釘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十架 帶來得勝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神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奇妙永遠的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奧秘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52368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我們的創造主耶穌基督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再次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恢復我們榮美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形象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走十架的道路 成就了父神的旨意</a:t>
            </a: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這是祂來到世上理由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67078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如今交託我們的使命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那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盼望那慈愛那生命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榮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美輝煌 主所走十架的道路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是我們在世上活著的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理由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他來世上的理由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36093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23653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你若是大大張口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主就要充滿你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若是大大張口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就要充滿你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15298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en-US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慈悲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憐憫的主上帝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願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祢賜下豐盛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恩典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奇妙全能的上帝 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賜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下祢大能的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奇蹟</a:t>
            </a:r>
            <a:endParaRPr lang="en-US" altLang="zh-TW" sz="45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004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聖靈我全心倚靠祢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心跟隨祢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現在求祢來充滿我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(x2)</a:t>
            </a: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</a:p>
          <a:p>
            <a:pPr marL="0" indent="0" algn="ctr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81321" y="427518"/>
            <a:ext cx="2292627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ko-KR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3781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4"/>
            <a:ext cx="9159240" cy="4932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我要來讚美我主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讚美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祂永遠不變的愛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若是大大張口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就要充滿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191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你若是大大張口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主就要充滿你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若是大大張口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就要充滿你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48013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en-US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  <a:r>
              <a:rPr lang="zh-TW" altLang="en-US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何等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偉大的主上帝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願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祢賜下祢的聖靈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心懇切的禱告 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願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祢應允我心所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求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49862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4"/>
            <a:ext cx="9159240" cy="4932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我要來讚美我主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讚美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祂永遠不變的愛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若是大大張口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就要充滿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你要大大張口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348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080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主寶血洗淨了我的罪 </a:t>
            </a: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主寶血使我靈得自由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寶座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前獻上我的敬拜讚美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將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我生命所有獻給我的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89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主的手為了我流出寶血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的腳為我被釘在十架上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我活著不再為自己而活 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要單單為了主耶穌而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43910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我的手與主的手同釘十架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的腳也與主的腳同釘十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架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如今我與主同死 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也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願與基督同復活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永永遠遠單單為主而活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主的手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460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14942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人生旅途中 遭遇試煉和患難</a:t>
            </a: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不安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籠罩我 陷入深沉黑暗中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那時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主對我說 人生路我伴你走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不要懼怕 我是拯救你的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神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盼望之路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490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請祢來再次醫治我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受傷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的心靈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現在求祢來充滿我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81321" y="427518"/>
            <a:ext cx="2292627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ko-KR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聖靈我全心承認祢 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6850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身在苦難裡 心在憂慮中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你帶領我與我同行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豐盛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的恩典 無盡的慈愛 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盼望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之路祂親自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引領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盼望之路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43239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我站立主面前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高舉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雙手來敬拜我主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從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今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時到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永遠讚美我主我的神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我的主耶穌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zh-TW" altLang="en-US" sz="120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盼望之路</a:t>
            </a:r>
            <a:endParaRPr lang="en-US" altLang="zh-TW" sz="1200" dirty="0" smtClean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6160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2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1. </a:t>
            </a: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這是以利亞的日子 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齊宣揚我主的話語</a:t>
            </a:r>
            <a:endParaRPr lang="en-US" altLang="ko-KR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哦這是祢僕人的日子摩西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公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義今正被顯明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753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哦雖然這苦難的日子 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充滿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飢荒黑暗刀劍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而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我們仍要在這曠野呼喊 </a:t>
            </a:r>
            <a:endParaRPr lang="en-US" altLang="zh-TW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預備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耶和華的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道路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180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94560" y="738945"/>
            <a:ext cx="915924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看祂降臨</a:t>
            </a:r>
            <a:r>
              <a:rPr lang="en-US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駕著天上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雲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閃耀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如烈日 號筒聲吹</a:t>
            </a: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響</a:t>
            </a:r>
            <a:endParaRPr lang="en-US" altLang="zh-TW" sz="4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zh-TW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揚</a:t>
            </a:r>
            <a:r>
              <a:rPr lang="zh-TW" altLang="ko-K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起你聲 這是恩典的禧年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 algn="ctr">
              <a:buNone/>
            </a:pPr>
            <a:r>
              <a:rPr lang="ko-KR" altLang="ko-KR" sz="4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救贖恩典從錫安山而來</a:t>
            </a:r>
            <a:endParaRPr lang="ko-KR" altLang="ko-KR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ko-KR" altLang="en-US" sz="4500" dirty="0">
              <a:latin typeface="Microsoft JhengHei UI" panose="020B0604030504040204" pitchFamily="34" charset="-120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9501809" y="440770"/>
            <a:ext cx="2319131" cy="486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以利亞的日子</a:t>
            </a:r>
            <a:endParaRPr lang="en-US" altLang="zh-TW" sz="1200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8463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1019</Words>
  <Application>Microsoft Office PowerPoint</Application>
  <PresentationFormat>自訂</PresentationFormat>
  <Paragraphs>198</Paragraphs>
  <Slides>51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51</vt:i4>
      </vt:variant>
    </vt:vector>
  </HeadingPairs>
  <TitlesOfParts>
    <vt:vector size="52" baseType="lpstr">
      <vt:lpstr>Office 테마</vt:lpstr>
      <vt:lpstr>以斯拉第九張專輯 盼望之路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袁佳音원가음</dc:creator>
  <cp:lastModifiedBy>joy</cp:lastModifiedBy>
  <cp:revision>7</cp:revision>
  <dcterms:created xsi:type="dcterms:W3CDTF">2016-07-13T03:05:20Z</dcterms:created>
  <dcterms:modified xsi:type="dcterms:W3CDTF">2016-07-13T03:51:39Z</dcterms:modified>
</cp:coreProperties>
</file>