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2" r:id="rId3"/>
    <p:sldId id="257" r:id="rId4"/>
    <p:sldId id="258" r:id="rId5"/>
    <p:sldId id="259" r:id="rId6"/>
    <p:sldId id="260" r:id="rId7"/>
    <p:sldId id="261" r:id="rId8"/>
    <p:sldId id="302" r:id="rId9"/>
    <p:sldId id="262" r:id="rId10"/>
    <p:sldId id="264" r:id="rId11"/>
    <p:sldId id="265" r:id="rId12"/>
    <p:sldId id="303" r:id="rId13"/>
    <p:sldId id="266" r:id="rId14"/>
    <p:sldId id="267" r:id="rId15"/>
    <p:sldId id="268" r:id="rId16"/>
    <p:sldId id="304" r:id="rId17"/>
    <p:sldId id="269" r:id="rId18"/>
    <p:sldId id="270" r:id="rId19"/>
    <p:sldId id="271" r:id="rId20"/>
    <p:sldId id="272" r:id="rId21"/>
    <p:sldId id="305" r:id="rId22"/>
    <p:sldId id="273" r:id="rId23"/>
    <p:sldId id="274" r:id="rId24"/>
    <p:sldId id="275" r:id="rId25"/>
    <p:sldId id="276" r:id="rId26"/>
    <p:sldId id="277" r:id="rId27"/>
    <p:sldId id="306" r:id="rId28"/>
    <p:sldId id="278" r:id="rId29"/>
    <p:sldId id="279" r:id="rId30"/>
    <p:sldId id="280" r:id="rId31"/>
    <p:sldId id="309" r:id="rId32"/>
    <p:sldId id="281" r:id="rId33"/>
    <p:sldId id="311" r:id="rId34"/>
    <p:sldId id="282" r:id="rId35"/>
    <p:sldId id="283" r:id="rId36"/>
    <p:sldId id="284" r:id="rId37"/>
    <p:sldId id="285" r:id="rId38"/>
    <p:sldId id="286" r:id="rId39"/>
    <p:sldId id="310" r:id="rId40"/>
    <p:sldId id="287" r:id="rId41"/>
    <p:sldId id="288" r:id="rId42"/>
    <p:sldId id="289" r:id="rId43"/>
    <p:sldId id="290" r:id="rId44"/>
    <p:sldId id="291" r:id="rId45"/>
    <p:sldId id="292" r:id="rId46"/>
    <p:sldId id="307" r:id="rId47"/>
    <p:sldId id="293" r:id="rId48"/>
    <p:sldId id="294" r:id="rId49"/>
    <p:sldId id="295" r:id="rId50"/>
    <p:sldId id="296" r:id="rId51"/>
    <p:sldId id="297" r:id="rId52"/>
    <p:sldId id="308" r:id="rId53"/>
    <p:sldId id="298" r:id="rId54"/>
    <p:sldId id="299" r:id="rId55"/>
    <p:sldId id="300" r:id="rId56"/>
    <p:sldId id="30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8" d="100"/>
          <a:sy n="108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43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94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2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7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8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2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2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44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253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1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1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3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47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73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6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13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61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2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1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耶和華是創造你的神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8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我的主我愛祢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祢恩惠永不歇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祢是我安息之所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從今時到永遠 愛不變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3A067EC-D0E4-47A5-A9EF-9A45701FB1B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0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主恩惠永存我心深處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7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主凝視我心深處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看到我受傷的心靈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主知道我的眼淚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深切了解我的傷悲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8DAD2DD-BCCD-43D0-AFAF-21B6D713C69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00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主愛在我心深處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主慈愛充滿在我心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主無限豐盛恩惠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因主恩典使我站立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6336AB5-9D19-448B-8FD8-76DE8F14C8B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33080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即使世界都失去了盼望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主的慈愛卻永遠不止息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深深相信我一生的年日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主恩惠永存我心深處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23BF233-2FCB-438F-A779-88921AC418E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72505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至高全能神的榮光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67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讓我們用嘴唇來讚美我神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歌頌祂永不變的慈愛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讓我們揚起聲來讚美我神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稱頌祂永無盡的恩惠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05AE63E-EA37-42A0-9151-8871650D9494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52887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讓我們張開口來讚美我神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因祂的榮光照耀全地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讓我們高聲喊來讚美我神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因祂的救恩歡喜快樂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B2F53D5-F0F3-42B4-AAB8-F84327B6817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50887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你們要向耶和華唱新歌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喜樂滿溢向主高聲歡唱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揚聲歌頌主尊貴的聖名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同心合一使祂心歡喜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70EAEA3-F153-4AC5-A416-BD59D523662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8830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至高偉大全能神的榮光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與極其微小的我們同在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黑暗也不能隱藏的慈愛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湧流在全地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E84B00E-67C8-4369-9B78-14B4BB44784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94662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耶和華是創造你的神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祂是何等了解認識你一切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耶和華是創造你的神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祂是深切明白 了解你的神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6160CED-F9FF-4E70-9A73-B784BD6A707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3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19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耶穌賜我喜樂 我要歡喜快樂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03F166A-14E8-4FAD-AFB6-244CE3FB424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46230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靠主力量因此我要歡喜快樂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EDFFB5B-0D34-4150-A523-DE854483E49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3577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我要歡喜跳舞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高聲歡呼耶穌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救主活著 祂名耶穌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用我全心來敬拜主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9A71A47-C26B-45D8-B0A4-A03DB3EA188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82401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等候耶和華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使我從新得力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靠主力量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因此我要歡喜快樂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DD5431-A232-480F-81B2-3DB5BB88138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12049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雖然無花果樹不發旺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也許葡萄樹不結果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信實的主祂永不離開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我要滿心喜樂 在主裡歡喜快樂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6FC603F-1986-4F9E-BB52-D0B80FEA7E94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28285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快樂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318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歡喜快樂 我們唱出得勝凱歌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主正在恢復建立祂的百姓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以慈愛吸引貧窮被壓傷的人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賜他們尊榮全地都響應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85B25C4-342A-4022-9EB4-632C36FACE88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049329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全心歌唱 歡喜快樂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全能君王在我們中間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1DD943A-9632-41A8-929C-F115926CEA64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765666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高聲歡呼 向祂高舉雙手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跳舞頌揚萬王之王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祂已為我們戰勝眾仇敵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全能上帝在我們中間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F73F10D-80C0-49E5-8F44-D02B99DB4B54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65007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耶和華是保護你的神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祂必信實帶領 你一生道路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耶和華是保護你的神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祂永不停止看顧保守你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F7A3883-6278-40D2-80DB-913B69692CE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361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神真是我力量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243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除了祢在天上有誰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除了祢在地上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我也沒有所愛慕</a:t>
            </a:r>
          </a:p>
          <a:p>
            <a:pPr marL="0" indent="0" algn="ctr">
              <a:lnSpc>
                <a:spcPct val="100000"/>
              </a:lnSpc>
              <a:buNone/>
            </a:pP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F16D61E-3E7D-499D-8709-1AD0ED208E0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85460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雖然有時候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我身心軟弱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但有一件事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永遠不會改變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F16D61E-3E7D-499D-8709-1AD0ED208E0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652952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神真是我的力量</a:t>
            </a: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我的福分到永遠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神真是我的力量</a:t>
            </a: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我的福分到永遠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到永遠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EAB0376-8714-4D3B-A264-944174AEBE7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6600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以感謝的心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69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普天下向耶和華歡呼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歡喜快樂向耶和華歌唱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耶和華我的神 我是祂的民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也是祂草場的羊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69A002A-A280-4A45-A8B5-64AC62B6EBE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37195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以感謝的心 稱頌祂的名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進入祂的門祂的院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來敬拜讚美 稱頌祂的名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稱頌祂直到永遠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538B3C1-289D-4491-98DE-3D763A5B548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986563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主祢的良善 主祢的慈愛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存到永遠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永不改變的主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祢信實直到萬代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4900FC1-0F77-47BF-A019-42FDA504226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9783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517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祂的眼睛注視之處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是我悲傷與痛苦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B55D50D-6568-442D-BE5F-3496BBBA940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40356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耶和華是喜悅你的神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高過任何事物 超乎任何人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耶和華是喜悅你的神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祂是何等渴望 常與你同在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75FD87B-09B8-4E7E-9073-D94F59A0379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3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抬頭仰望看見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祂的眼睛時我已明白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E95EEF3-28B0-4F24-B801-C05595CB71E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28945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祂溫柔雙手觸摸到我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深知我傷痕苦痛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F3237D8-CB72-408A-88DA-7E826CCF64E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109713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永遠傾洩不停的眼淚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因祂完全止住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耶穌是我良善醫治者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3FEB987-5793-40ED-B1FD-598BA569C4E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260625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我現在要讚美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歌頌那細膩看顧著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卑微人生命的主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91B3E84-1BBC-464C-87D1-A4CC766C424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91956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我要敬拜讚美祂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高舉我雙手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耶穌是我醫治者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BDA7D87-2DCB-4476-90E9-CE088DF279E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949725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613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在這寧靜的時刻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我來到祢座前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我敞開我心深處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單單歸向我主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8E49BED-10DE-4D47-9DD4-E4C14126257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61216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不再嘗試將自己隱藏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因祢都明瞭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奉獻我所有一切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都降服祢腳前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C5D5BD4-E53C-4DB9-93DB-18879C41AB2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2659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我無需憂愁煩惱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因祢知我所需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讓我尋求祢旨意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不求自己利益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73E89EF-CEB9-4733-8EA3-E8F6DC408521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804343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經歷人生風浪仍相信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祢信實帶領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無論任何的環境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我全心來跟隨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99289E7-5DB2-4080-B24B-1C89682A52D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3166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耶和華是引導你的神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在曠野之中暴風雨當中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耶和華是引導你的神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祂必帶領你到青草地上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BDF6481-A1A3-4F3F-A146-7B680EB4E5C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739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 我渴望愛祢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在每時刻 更多體會祢心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凡我一切 全都屬於祢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只願事奉祢 用我全心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2EA32CE-1EA3-425E-8C54-44982CDE1D2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93687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完全的主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195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主啊 我們是何等軟弱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一天的艱難都難以擔當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為了完成主的旨意 我何等不足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我們我們是何等軟弱     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ECF25E3-8AD8-494D-BC1B-6748C5BAD82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840450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主啊 我們不斷地跌倒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今天又迷失在人生道路上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陷在罪惡中的我們需要主憐憫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我們單單尋求仰望祢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2508659-A11E-4E50-9C7D-DFE96FC66A5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539791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主祢無限量的恩惠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滿溢在宇宙全地之上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無可遮蓋的主榮耀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充滿在全地萬有之上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28A003C-1A16-44A7-9070-412A2E4B612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023125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主祢是唯一的道路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我們願意跟隨主腳步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直到完成主的旨意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主祢是完全的主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3DC28C7-55A1-4B92-BBAB-93D9B887B6C1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764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祂的思想無法測度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祂的憐憫永無止境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祂的信實使每天都更新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祂的慈愛長存到永遠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3BD9CB4-F363-4C79-86B1-3371171EE37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85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52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跟隨主心意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高舉主聖名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貼近主懷裡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在主同在裡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25BDC41-C8B8-4415-8080-2D8EF5F044B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我的主我愛祢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到永遠不改變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祢是我一生的主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從今時到永遠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1CB1965-04D1-4A0C-8461-B0C82F69AD3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1122</Words>
  <Application>Microsoft Office PowerPoint</Application>
  <PresentationFormat>如螢幕大小 (4:3)</PresentationFormat>
  <Paragraphs>286</Paragraphs>
  <Slides>55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57" baseType="lpstr">
      <vt:lpstr>Office 테마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1.耶和華是創造你的神 하나님은 너를 만드신 분 祂是何等了解認識你一切 너를 가장 많이 알고 계시며 耶和華是創造你的神 하나님은 너를 만드신 분 祂是深切明白 了解你的神 너를 가장 깊이 이해하신단다</dc:title>
  <dc:creator>袁佳音원가음</dc:creator>
  <cp:lastModifiedBy>ezra</cp:lastModifiedBy>
  <cp:revision>15</cp:revision>
  <dcterms:created xsi:type="dcterms:W3CDTF">2018-05-08T06:31:43Z</dcterms:created>
  <dcterms:modified xsi:type="dcterms:W3CDTF">2018-06-19T07:39:26Z</dcterms:modified>
</cp:coreProperties>
</file>