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42" r:id="rId3"/>
    <p:sldId id="257" r:id="rId4"/>
    <p:sldId id="302" r:id="rId5"/>
    <p:sldId id="258" r:id="rId6"/>
    <p:sldId id="303" r:id="rId7"/>
    <p:sldId id="259" r:id="rId8"/>
    <p:sldId id="304" r:id="rId9"/>
    <p:sldId id="260" r:id="rId10"/>
    <p:sldId id="305" r:id="rId11"/>
    <p:sldId id="261" r:id="rId12"/>
    <p:sldId id="306" r:id="rId13"/>
    <p:sldId id="333" r:id="rId14"/>
    <p:sldId id="262" r:id="rId15"/>
    <p:sldId id="307" r:id="rId16"/>
    <p:sldId id="264" r:id="rId17"/>
    <p:sldId id="308" r:id="rId18"/>
    <p:sldId id="265" r:id="rId19"/>
    <p:sldId id="309" r:id="rId20"/>
    <p:sldId id="334" r:id="rId21"/>
    <p:sldId id="266" r:id="rId22"/>
    <p:sldId id="310" r:id="rId23"/>
    <p:sldId id="267" r:id="rId24"/>
    <p:sldId id="311" r:id="rId25"/>
    <p:sldId id="268" r:id="rId26"/>
    <p:sldId id="312" r:id="rId27"/>
    <p:sldId id="335" r:id="rId28"/>
    <p:sldId id="269" r:id="rId29"/>
    <p:sldId id="313" r:id="rId30"/>
    <p:sldId id="270" r:id="rId31"/>
    <p:sldId id="314" r:id="rId32"/>
    <p:sldId id="271" r:id="rId33"/>
    <p:sldId id="315" r:id="rId34"/>
    <p:sldId id="272" r:id="rId35"/>
    <p:sldId id="316" r:id="rId36"/>
    <p:sldId id="336" r:id="rId37"/>
    <p:sldId id="273" r:id="rId38"/>
    <p:sldId id="274" r:id="rId39"/>
    <p:sldId id="275" r:id="rId40"/>
    <p:sldId id="276" r:id="rId41"/>
    <p:sldId id="277" r:id="rId42"/>
    <p:sldId id="317" r:id="rId43"/>
    <p:sldId id="337" r:id="rId44"/>
    <p:sldId id="278" r:id="rId45"/>
    <p:sldId id="318" r:id="rId46"/>
    <p:sldId id="279" r:id="rId47"/>
    <p:sldId id="280" r:id="rId48"/>
    <p:sldId id="319" r:id="rId49"/>
    <p:sldId id="338" r:id="rId50"/>
    <p:sldId id="281" r:id="rId51"/>
    <p:sldId id="320" r:id="rId52"/>
    <p:sldId id="282" r:id="rId53"/>
    <p:sldId id="321" r:id="rId54"/>
    <p:sldId id="283" r:id="rId55"/>
    <p:sldId id="284" r:id="rId56"/>
    <p:sldId id="322" r:id="rId57"/>
    <p:sldId id="285" r:id="rId58"/>
    <p:sldId id="323" r:id="rId59"/>
    <p:sldId id="286" r:id="rId60"/>
    <p:sldId id="339" r:id="rId61"/>
    <p:sldId id="287" r:id="rId62"/>
    <p:sldId id="288" r:id="rId63"/>
    <p:sldId id="289" r:id="rId64"/>
    <p:sldId id="290" r:id="rId65"/>
    <p:sldId id="291" r:id="rId66"/>
    <p:sldId id="292" r:id="rId67"/>
    <p:sldId id="340" r:id="rId68"/>
    <p:sldId id="293" r:id="rId69"/>
    <p:sldId id="324" r:id="rId70"/>
    <p:sldId id="294" r:id="rId71"/>
    <p:sldId id="325" r:id="rId72"/>
    <p:sldId id="295" r:id="rId73"/>
    <p:sldId id="326" r:id="rId74"/>
    <p:sldId id="296" r:id="rId75"/>
    <p:sldId id="327" r:id="rId76"/>
    <p:sldId id="297" r:id="rId77"/>
    <p:sldId id="328" r:id="rId78"/>
    <p:sldId id="341" r:id="rId79"/>
    <p:sldId id="298" r:id="rId80"/>
    <p:sldId id="329" r:id="rId81"/>
    <p:sldId id="299" r:id="rId82"/>
    <p:sldId id="330" r:id="rId83"/>
    <p:sldId id="300" r:id="rId84"/>
    <p:sldId id="331" r:id="rId85"/>
    <p:sldId id="301" r:id="rId86"/>
    <p:sldId id="332" r:id="rId8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14" autoAdjust="0"/>
    <p:restoredTop sz="94660"/>
  </p:normalViewPr>
  <p:slideViewPr>
    <p:cSldViewPr snapToGrid="0">
      <p:cViewPr>
        <p:scale>
          <a:sx n="97" d="100"/>
          <a:sy n="97" d="100"/>
        </p:scale>
        <p:origin x="-114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/>
              <a:t>2018-06-19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3436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/>
              <a:t>2018-06-19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381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/>
              <a:t>2018-06-19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4949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7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988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47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20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2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038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856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5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/>
              <a:t>2018-06-19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6253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75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0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40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/>
              <a:t>2018-06-19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747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/>
              <a:t>2018-06-19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2731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/>
              <a:t>2018-06-19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864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/>
              <a:t>2018-06-19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765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/>
              <a:t>2018-06-19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213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/>
              <a:t>2018-06-19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861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/>
              <a:t>2018-06-19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5227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B91F8-02C1-4B6A-9EFD-D2C9E893A6F3}" type="datetimeFigureOut">
              <a:rPr lang="ko-KR" altLang="en-US" smtClean="0"/>
              <a:t>2018-06-19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92ECF-CB0A-4AE4-A13B-C252C2A6EA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014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B91F8-02C1-4B6A-9EFD-D2C9E893A6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92ECF-CB0A-4AE4-A13B-C252C2A6EA6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1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en-US" altLang="ko-KR" sz="40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耶和華是創造你的神</a:t>
            </a:r>
            <a:endParaRPr lang="ko-KR" alt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4971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祂的思想無法測度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ko-KR" altLang="en-US" dirty="0">
                <a:latin typeface="Microsoft YaHei" panose="020B0503020204020204" pitchFamily="34" charset="-122"/>
              </a:rPr>
              <a:t>그의 생각 셀 수 없고        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祂的憐憫永無止境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ko-KR" altLang="en-US" dirty="0">
                <a:latin typeface="Microsoft YaHei" panose="020B0503020204020204" pitchFamily="34" charset="-122"/>
              </a:rPr>
              <a:t>그의 자비 무궁하며         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ko-KR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619FF0A0-C21E-445B-8064-6E37D5A209C5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조준모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中譯 張漢業</a:t>
            </a:r>
          </a:p>
          <a:p>
            <a:pPr algn="r"/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ⓒ 2002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조준모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reserved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permission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3851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祂的信實使每天都更新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ko-KR" altLang="en-US" dirty="0">
                <a:latin typeface="Microsoft YaHei" panose="020B0503020204020204" pitchFamily="34" charset="-122"/>
              </a:rPr>
              <a:t>그의 성실 날마다 새롭고    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祂的慈愛長存到永遠</a:t>
            </a:r>
            <a:endParaRPr lang="ko-KR" altLang="en-US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  그의 사랑 끝이 </a:t>
            </a:r>
            <a:r>
              <a:rPr lang="ko-KR" altLang="en-US" dirty="0" err="1">
                <a:latin typeface="Microsoft YaHei" panose="020B0503020204020204" pitchFamily="34" charset="-122"/>
              </a:rPr>
              <a:t>없단다</a:t>
            </a:r>
            <a:endParaRPr lang="ko-KR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CD7C603E-E9DC-42AE-80E3-C30532ED96B8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조준모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中譯 張漢業</a:t>
            </a:r>
          </a:p>
          <a:p>
            <a:pPr algn="r"/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ⓒ 2002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조준모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reserved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permission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8325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en-US" altLang="ko-KR" sz="40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我只願一生</a:t>
            </a:r>
            <a:endParaRPr lang="ko-KR" alt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4373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我只願一生 跟隨主心意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내 평생에 </a:t>
            </a:r>
            <a:r>
              <a:rPr lang="ko-KR" altLang="en-US" dirty="0" err="1">
                <a:latin typeface="Microsoft YaHei" panose="020B0503020204020204" pitchFamily="34" charset="-122"/>
              </a:rPr>
              <a:t>주뜻</a:t>
            </a:r>
            <a:r>
              <a:rPr lang="ko-KR" altLang="en-US" dirty="0">
                <a:latin typeface="Microsoft YaHei" panose="020B0503020204020204" pitchFamily="34" charset="-122"/>
              </a:rPr>
              <a:t> </a:t>
            </a:r>
            <a:r>
              <a:rPr lang="ko-KR" altLang="en-US" dirty="0" err="1">
                <a:latin typeface="Microsoft YaHei" panose="020B0503020204020204" pitchFamily="34" charset="-122"/>
              </a:rPr>
              <a:t>따르리</a:t>
            </a:r>
            <a:endParaRPr lang="ko-KR" altLang="en-US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我只願一生 高舉主聖名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내 평생에 주만 높이리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3677B15-D32F-4216-9799-A21A989A4F35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鄭福財 </a:t>
            </a:r>
            <a:endParaRPr lang="en-US" altLang="zh-TW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2018 </a:t>
            </a:r>
            <a:r>
              <a:rPr lang="zh-TW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鄭福財 新加坡更新基督教會</a:t>
            </a:r>
            <a:endParaRPr lang="ko-KR" alt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58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我只願一生 貼近主懷裡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내 평생에 주께 가까이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我只願一生 在主同在裡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내 평생에 주와 동행해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26A2D1A6-75E0-4EDA-A999-D9E9D914756A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鄭福財 </a:t>
            </a:r>
            <a:endParaRPr lang="en-US" altLang="zh-TW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2018 </a:t>
            </a:r>
            <a:r>
              <a:rPr lang="zh-TW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鄭福財 新加坡更新基督教會</a:t>
            </a:r>
            <a:endParaRPr lang="ko-KR" alt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214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我的主我愛祢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주님을 사랑해 </a:t>
            </a:r>
            <a:endParaRPr lang="en-US" altLang="ko-KR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到永遠不改變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영원히 </a:t>
            </a:r>
            <a:r>
              <a:rPr lang="ko-KR" altLang="en-US" dirty="0" err="1">
                <a:latin typeface="Microsoft YaHei" panose="020B0503020204020204" pitchFamily="34" charset="-122"/>
              </a:rPr>
              <a:t>변찮네</a:t>
            </a:r>
            <a:endParaRPr lang="ko-KR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79EEF297-66B6-4889-A867-94D892AA86C0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鄭福財 </a:t>
            </a:r>
            <a:endParaRPr lang="en-US" altLang="zh-TW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2018 </a:t>
            </a:r>
            <a:r>
              <a:rPr lang="zh-TW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鄭福財 新加坡更新基督教會</a:t>
            </a:r>
            <a:endParaRPr lang="ko-KR" alt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724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祢是我一生的主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주님은 나의전부 </a:t>
            </a:r>
            <a:endParaRPr lang="en-US" altLang="ko-KR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從今時到永遠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오늘도 내일도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6A25FCDD-9E20-4D5F-94FD-D26A3CB4774D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鄭福財 </a:t>
            </a:r>
            <a:endParaRPr lang="en-US" altLang="zh-TW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2018 </a:t>
            </a:r>
            <a:r>
              <a:rPr lang="zh-TW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鄭福財 新加坡更新基督教會</a:t>
            </a:r>
            <a:endParaRPr lang="ko-KR" alt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820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我的主我愛祢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주님을 사랑해 </a:t>
            </a:r>
            <a:endParaRPr lang="en-US" altLang="ko-KR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祢恩惠永不歇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끝없는 주은혜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46D461D0-9639-4EBD-A33F-87C68860E251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鄭福財 </a:t>
            </a:r>
            <a:endParaRPr lang="en-US" altLang="zh-TW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2018 </a:t>
            </a:r>
            <a:r>
              <a:rPr lang="zh-TW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鄭福財 新加坡更新基督教會</a:t>
            </a:r>
            <a:endParaRPr lang="ko-KR" alt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508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祢是我安息之所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주님은 내 피난처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從今時到永遠愛不變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오늘도 내일도 영원히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439604DF-27C3-47E2-B4A9-E8B88F8B3166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鄭福財 </a:t>
            </a:r>
            <a:endParaRPr lang="en-US" altLang="zh-TW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2018 </a:t>
            </a:r>
            <a:r>
              <a:rPr lang="zh-TW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鄭福財 新加坡更新基督教會</a:t>
            </a:r>
            <a:endParaRPr lang="ko-KR" alt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209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en-US" altLang="ko-KR" sz="40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主恩惠永存我心深處</a:t>
            </a:r>
            <a:endParaRPr lang="ko-KR" alt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6828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altLang="ko-KR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耶和華是創造你的神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하나님은 너를 만드신 분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祂是何等了解認識你一切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너를 가장 많이 알고 계시며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0E7455A0-AF12-46E6-BE26-34E0B55766E8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조준모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中譯 張漢業</a:t>
            </a:r>
          </a:p>
          <a:p>
            <a:pPr algn="r"/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ⓒ 2002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조준모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reserved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permission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536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altLang="ko-KR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主凝視我心深處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 나의 모습 보네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看到我受傷的心靈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상한 나의 맘 </a:t>
            </a:r>
            <a:r>
              <a:rPr lang="ko-KR" altLang="en-US" dirty="0" err="1">
                <a:latin typeface="Microsoft YaHei" panose="020B0503020204020204" pitchFamily="34" charset="-122"/>
              </a:rPr>
              <a:t>보시네</a:t>
            </a:r>
            <a:endParaRPr lang="ko-KR" altLang="en-US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ko-KR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DF110687-F6FB-48AB-B838-2A665762CE45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정선경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張漢業 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 ⓒ 2014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정선경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340005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主知道我的眼淚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 나의 눈물 아네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深切了解我的傷悲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홀로 울던 맘 아시네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0CF9FBA-752D-4B20-A855-FA6BCA0187DD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정선경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張漢業 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 ⓒ 2014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정선경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3291524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altLang="ko-KR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主愛在我心深處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ko-KR" altLang="en-US" dirty="0">
                <a:latin typeface="Microsoft YaHei" panose="020B0503020204020204" pitchFamily="34" charset="-122"/>
              </a:rPr>
              <a:t>주 사랑 내게 있네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主慈愛充滿在我心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ko-KR" altLang="en-US" dirty="0">
                <a:latin typeface="Microsoft YaHei" panose="020B0503020204020204" pitchFamily="34" charset="-122"/>
              </a:rPr>
              <a:t>그 사랑이 날 채우네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endParaRPr lang="ko-KR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7A8A55C0-5AB3-47E7-9AA0-D3716EA37A75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정선경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張漢業 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 ⓒ 2014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정선경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3330804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主無限豐盛恩惠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 은혜 내게 있네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因主恩典使我站立</a:t>
            </a:r>
            <a:endParaRPr lang="ko-KR" altLang="en-US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 그 은혜로 날 세우네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EB57F147-1C54-4D79-A63F-1EB1E1B2261B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정선경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張漢業 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 ⓒ 2014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정선경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997716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即使世界都失去了盼望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세상 소망 다 사라져가도</a:t>
            </a:r>
            <a:endParaRPr lang="en-US" altLang="ko-KR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主的慈愛卻永遠不止息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주의 사랑은 끝이 없으니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ko-KR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70831F15-8D25-4274-870D-F4C0E8598E11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정선경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張漢業 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 ⓒ 2014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정선경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1725056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深深相信我一生的年日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살아가는 이 모든 순간이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主恩惠永存我心深處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 은혜임을 나는 믿네 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81C57678-87D5-411D-9180-47AF5069F012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정선경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張漢業 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 ⓒ 2014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정선경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2583706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en-US" altLang="ko-KR" sz="40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至高全能神的榮光</a:t>
            </a:r>
            <a:endParaRPr lang="ko-KR" alt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8128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讓我們用嘴唇來讚美我神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우리의 입술은 변하지 않는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歌頌祂永不變的慈愛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하나님 사랑을 찬양해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09BD1372-848D-4285-B513-4ED8D1E92D39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최요한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최정현  中譯 張漢業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 ⓒ 2016 Anointing Music.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1528871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讓我們揚起聲來讚美我神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우리의 노래는 마르지 않는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稱頌祂永無盡的恩惠</a:t>
            </a:r>
            <a:endParaRPr lang="ko-KR" altLang="en-US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하나님 은혜를 기뻐해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466F0C5C-35AB-44E9-88FC-C47741004E26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최요한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최정현  中譯 張漢業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 ⓒ 2016 Anointing Music.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14898475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讓我們張開口來讚美我神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우리의 목소리 온 땅 비추는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因祂的榮光照耀全地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하나님 영광을 찬양해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A6C95B70-FA67-4A89-BDAD-9C5EEBA5B147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최요한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최정현  中譯 張漢業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 ⓒ 2016 Anointing Music.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1508871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耶和華是創造你的神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하나님은 너를 만드신 분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祂是深切明白 了解你的神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너를 가장 깊이 </a:t>
            </a:r>
            <a:r>
              <a:rPr lang="ko-KR" altLang="en-US" dirty="0" err="1">
                <a:latin typeface="Microsoft YaHei" panose="020B0503020204020204" pitchFamily="34" charset="-122"/>
              </a:rPr>
              <a:t>이해하신단다</a:t>
            </a:r>
            <a:endParaRPr lang="ko-KR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B4A48EBD-DF1C-489F-A49D-78BAD04096D3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조준모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中譯 張漢業</a:t>
            </a:r>
          </a:p>
          <a:p>
            <a:pPr algn="r"/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ⓒ 2002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조준모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reserved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permission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88332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讓我們高聲喊來讚美我神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우리의 함성은 승리 주시는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因祂的救恩歡喜快樂</a:t>
            </a:r>
            <a:endParaRPr lang="ko-KR" altLang="en-US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하나님 구원을 기뻐해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F1DE384-4C15-4890-BB73-000902DA6DBF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최요한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최정현  中譯 張漢業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 ⓒ 2016 Anointing Music.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1065434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你們要向耶和華唱新歌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새 노래로 주를 찬양하고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喜樂滿溢向主高聲歡唱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기쁨으로 주를 노래하리</a:t>
            </a:r>
          </a:p>
          <a:p>
            <a:pPr marL="0" indent="0" algn="ctr">
              <a:lnSpc>
                <a:spcPct val="100000"/>
              </a:lnSpc>
              <a:buNone/>
            </a:pPr>
            <a:endParaRPr lang="ko-KR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4BA88443-510C-4ED6-87A6-5044197558AF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최요한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최정현  中譯 張漢業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 ⓒ 2016 Anointing Music.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4883005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揚聲歌頌主尊貴的聖名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소리 높여 주 이름 외치며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同心合一使祂心歡喜</a:t>
            </a:r>
            <a:endParaRPr lang="ko-KR" altLang="en-US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함께 모여 주를 기뻐하리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1791CB67-ADCA-435F-8D1C-D8D21745E848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최요한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최정현  中譯 張漢業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 ⓒ 2016 Anointing Music.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21788910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至高偉大全能神的榮光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지극히 높은 주의 영광이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與極其微小的我們同在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지극히 낮은 우리와 함께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702338E8-4113-41B8-B756-5E77C8900AEB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최요한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최정현  中譯 張漢業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 ⓒ 2016 Anointing Music.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29466288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黑暗也不能隱藏的慈愛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어둠이 감출 수 없는 사랑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湧流在全地</a:t>
            </a:r>
            <a:endParaRPr lang="ko-KR" altLang="en-US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이곳에 흐르네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51AD7CD-E926-4212-BC8B-4B5BE04D31F0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최요한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최정현  中譯 張漢業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 ⓒ 2016 Anointing Music.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42902073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en-US" altLang="ko-KR" sz="40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在主裡歡喜快樂</a:t>
            </a:r>
            <a:endParaRPr lang="ko-KR" alt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72528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在主裡歡喜快樂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 안에서 기뻐해 </a:t>
            </a:r>
            <a:endParaRPr lang="en-US" altLang="ko-KR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在主裡歡喜快樂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 안에서 기뻐해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耶穌賜我喜樂 我要歡喜快樂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주님 주신 기쁨으로 기뻐하라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6561B3AB-B3F3-46C1-B7B4-2B74ADBFF4C5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정성권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姜慧智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2014 Anointing Music.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</a:t>
            </a:r>
          </a:p>
        </p:txBody>
      </p:sp>
    </p:spTree>
    <p:extLst>
      <p:ext uri="{BB962C8B-B14F-4D97-AF65-F5344CB8AC3E}">
        <p14:creationId xmlns:p14="http://schemas.microsoft.com/office/powerpoint/2010/main" val="34623073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在主裡歡喜快樂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 안에서 기뻐해</a:t>
            </a:r>
            <a:endParaRPr lang="en-US" altLang="ko-KR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在主裡歡喜快樂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 안에서 기뻐해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靠主力量因此我要歡喜快樂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우리의 힘은 주를 기뻐하는 것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22D6477-ABDF-446B-BDB1-D800877A14FB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정성권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姜慧智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2014 Anointing Music.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</a:t>
            </a:r>
          </a:p>
        </p:txBody>
      </p:sp>
    </p:spTree>
    <p:extLst>
      <p:ext uri="{BB962C8B-B14F-4D97-AF65-F5344CB8AC3E}">
        <p14:creationId xmlns:p14="http://schemas.microsoft.com/office/powerpoint/2010/main" val="38357753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我要歡喜跳舞 高聲歡呼耶穌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기뻐 춤을 추며 크게 소리 높여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救主活著 祂名耶穌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 err="1">
                <a:latin typeface="Microsoft YaHei" panose="020B0503020204020204" pitchFamily="34" charset="-122"/>
              </a:rPr>
              <a:t>살아계신</a:t>
            </a:r>
            <a:r>
              <a:rPr lang="ko-KR" altLang="en-US" dirty="0">
                <a:latin typeface="Microsoft YaHei" panose="020B0503020204020204" pitchFamily="34" charset="-122"/>
              </a:rPr>
              <a:t> 주의 이름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用我全心來敬拜主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내 마음 다해 찬양해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E78FC678-4BA4-4878-888E-5F10024A0039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정성권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姜慧智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2014 Anointing Music.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</a:t>
            </a:r>
          </a:p>
        </p:txBody>
      </p:sp>
    </p:spTree>
    <p:extLst>
      <p:ext uri="{BB962C8B-B14F-4D97-AF65-F5344CB8AC3E}">
        <p14:creationId xmlns:p14="http://schemas.microsoft.com/office/powerpoint/2010/main" val="8240113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等候耶和華使我從新得力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주를 바라볼 때 새 힘 </a:t>
            </a:r>
            <a:r>
              <a:rPr lang="ko-KR" altLang="en-US" dirty="0" err="1">
                <a:latin typeface="Microsoft YaHei" panose="020B0503020204020204" pitchFamily="34" charset="-122"/>
              </a:rPr>
              <a:t>주시리</a:t>
            </a:r>
            <a:endParaRPr lang="ko-KR" altLang="en-US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靠主力量 因此我要歡喜快樂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우리의 힘은 주를 기뻐하는 것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906A256C-E926-46AD-B6E7-E8879D0BD547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정성권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姜慧智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2014 Anointing Music.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</a:t>
            </a:r>
          </a:p>
        </p:txBody>
      </p:sp>
    </p:spTree>
    <p:extLst>
      <p:ext uri="{BB962C8B-B14F-4D97-AF65-F5344CB8AC3E}">
        <p14:creationId xmlns:p14="http://schemas.microsoft.com/office/powerpoint/2010/main" val="2120492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耶和華是保護你的神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하나님은 너를 지키시는 분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祂必信實帶領 你一生道路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너를 절대 포기하지 않으며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CFB913A2-8D74-421F-A23D-90FA613C88B3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조준모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中譯 張漢業</a:t>
            </a:r>
          </a:p>
          <a:p>
            <a:pPr algn="r"/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ⓒ 2002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조준모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reserved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permission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13613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雖然無花果樹不發旺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무화과 나무 마르고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也許葡萄樹不結果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포도 열매 없어도</a:t>
            </a:r>
          </a:p>
          <a:p>
            <a:pPr marL="0" indent="0" algn="ctr">
              <a:lnSpc>
                <a:spcPct val="100000"/>
              </a:lnSpc>
              <a:buNone/>
            </a:pPr>
            <a:endParaRPr lang="ko-KR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07EA1A8A-98C6-4778-AEA0-70E72C423439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정성권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姜慧智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2014 Anointing Music.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</a:t>
            </a:r>
          </a:p>
        </p:txBody>
      </p:sp>
    </p:spTree>
    <p:extLst>
      <p:ext uri="{BB962C8B-B14F-4D97-AF65-F5344CB8AC3E}">
        <p14:creationId xmlns:p14="http://schemas.microsoft.com/office/powerpoint/2010/main" val="22828558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信實的主祂永不離開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주님 늘 함께 하시니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我要滿心喜樂 在主裡歡喜快樂</a:t>
            </a:r>
            <a:endParaRPr lang="ko-KR" altLang="en-US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나는 기뻐하고 즐거워 </a:t>
            </a:r>
            <a:r>
              <a:rPr lang="ko-KR" altLang="en-US" dirty="0" err="1">
                <a:latin typeface="Microsoft YaHei" panose="020B0503020204020204" pitchFamily="34" charset="-122"/>
              </a:rPr>
              <a:t>하리로다</a:t>
            </a:r>
            <a:endParaRPr lang="ko-KR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21B1DF1B-1322-41DF-A4C9-45643A7C4DCA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정성권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姜慧智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2014 Anointing Music.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</a:t>
            </a:r>
          </a:p>
        </p:txBody>
      </p:sp>
    </p:spTree>
    <p:extLst>
      <p:ext uri="{BB962C8B-B14F-4D97-AF65-F5344CB8AC3E}">
        <p14:creationId xmlns:p14="http://schemas.microsoft.com/office/powerpoint/2010/main" val="14275822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en-US" altLang="ko-KR" sz="40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歡喜</a:t>
            </a: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快樂</a:t>
            </a:r>
            <a:endParaRPr lang="ko-KR" alt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52667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歡喜快樂 我們唱出得勝凱歌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기뻐하며 승리의 노래 부르리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主正在恢復建立祂的百姓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그 백성 주가 회복 </a:t>
            </a:r>
            <a:r>
              <a:rPr lang="ko-KR" altLang="en-US" dirty="0" err="1">
                <a:latin typeface="Microsoft YaHei" panose="020B0503020204020204" pitchFamily="34" charset="-122"/>
              </a:rPr>
              <a:t>시키시네</a:t>
            </a:r>
            <a:endParaRPr lang="ko-KR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83BE5B78-E926-418C-B77C-A073529531A3}"/>
              </a:ext>
            </a:extLst>
          </p:cNvPr>
          <p:cNvSpPr/>
          <p:nvPr/>
        </p:nvSpPr>
        <p:spPr>
          <a:xfrm>
            <a:off x="334618" y="6214116"/>
            <a:ext cx="87033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Fellingham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中譯 張漢業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/1992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財團法人基督教以琳書房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Will Rejoice And Sing Our Song Of Victory (by David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Fellingham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Copyright © 1985 Thankyou Music (PRS)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CopyCare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Asia (copycareasia.service@gmail.com) 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40493297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以慈愛吸引貧窮被壓傷的人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그 사랑으로 억눌렸던 자 모아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賜他們尊榮全地都響應</a:t>
            </a:r>
            <a:endParaRPr lang="ko-KR" altLang="en-US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칭찬과 명성 얻게 </a:t>
            </a:r>
            <a:r>
              <a:rPr lang="ko-KR" altLang="en-US" dirty="0" err="1">
                <a:latin typeface="Microsoft YaHei" panose="020B0503020204020204" pitchFamily="34" charset="-122"/>
              </a:rPr>
              <a:t>하시네</a:t>
            </a:r>
            <a:endParaRPr lang="ko-KR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805CDD74-9352-4DC2-93DD-72CDE9104FB4}"/>
              </a:ext>
            </a:extLst>
          </p:cNvPr>
          <p:cNvSpPr/>
          <p:nvPr/>
        </p:nvSpPr>
        <p:spPr>
          <a:xfrm>
            <a:off x="334618" y="6214116"/>
            <a:ext cx="87033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Fellingham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中譯 張漢業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/1992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財團法人基督教以琳書房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Will Rejoice And Sing Our Song Of Victory (by David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Fellingham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Copyright © 1985 Thankyou Music (PRS)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CopyCare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Asia (copycareasia.service@gmail.com) 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912606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全心歌唱 歡喜快樂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전심으로 기뻐하리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全能君王在我們中間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전능의 왕 </a:t>
            </a:r>
            <a:r>
              <a:rPr lang="ko-KR" altLang="en-US" dirty="0" err="1">
                <a:latin typeface="Microsoft YaHei" panose="020B0503020204020204" pitchFamily="34" charset="-122"/>
              </a:rPr>
              <a:t>함께하시네</a:t>
            </a:r>
            <a:endParaRPr lang="ko-KR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E996AE58-9443-414F-B2A2-BE3676CB2C96}"/>
              </a:ext>
            </a:extLst>
          </p:cNvPr>
          <p:cNvSpPr/>
          <p:nvPr/>
        </p:nvSpPr>
        <p:spPr>
          <a:xfrm>
            <a:off x="334618" y="6214116"/>
            <a:ext cx="87033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Fellingham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中譯 張漢業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/1992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財團法人基督教以琳書房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Will Rejoice And Sing Our Song Of Victory (by David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Fellingham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Copyright © 1985 Thankyou Music (PRS)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CopyCare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Asia (copycareasia.service@gmail.com) 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7656664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高聲歡呼 向祂高舉雙手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기뻐 외치며 주께 두 손 들리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跳舞頌揚萬王之王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춤을 추며 왕께 찬양해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C5EDC7C9-2E53-4F4F-9A8E-77136C3192D0}"/>
              </a:ext>
            </a:extLst>
          </p:cNvPr>
          <p:cNvSpPr/>
          <p:nvPr/>
        </p:nvSpPr>
        <p:spPr>
          <a:xfrm>
            <a:off x="334618" y="6214116"/>
            <a:ext cx="87033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Fellingham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中譯 張漢業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/1992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財團法人基督教以琳書房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Will Rejoice And Sing Our Song Of Victory (by David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Fellingham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Copyright © 1985 Thankyou Music (PRS)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CopyCare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Asia (copycareasia.service@gmail.com) 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6500777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祂已為我們戰勝眾仇敵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모든 원수를 멸하신 주님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全能上帝在我們中間</a:t>
            </a:r>
            <a:endParaRPr lang="ko-KR" altLang="en-US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전능의 왕 </a:t>
            </a:r>
            <a:r>
              <a:rPr lang="ko-KR" altLang="en-US" dirty="0" err="1">
                <a:latin typeface="Microsoft YaHei" panose="020B0503020204020204" pitchFamily="34" charset="-122"/>
              </a:rPr>
              <a:t>함께하시네</a:t>
            </a:r>
            <a:endParaRPr lang="ko-KR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13A678B6-59FA-4924-9D11-0A939935AD32}"/>
              </a:ext>
            </a:extLst>
          </p:cNvPr>
          <p:cNvSpPr/>
          <p:nvPr/>
        </p:nvSpPr>
        <p:spPr>
          <a:xfrm>
            <a:off x="334618" y="6214116"/>
            <a:ext cx="87033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Fellingham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中譯 張漢業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/1992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財團法人基督教以琳書房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Will Rejoice And Sing Our Song Of Victory (by David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Fellingham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Copyright © 1985 Thankyou Music (PRS)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CopyCare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Asia (copycareasia.service@gmail.com) 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31520425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en-US" altLang="ko-KR" sz="40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神真是我力量</a:t>
            </a:r>
            <a:endParaRPr lang="ko-KR" alt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42063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除了祢在天上有誰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하늘위에 주님 밖에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除了祢在地上 我也沒有所愛慕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내가 사모할 자 이 세상에 없네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C20C03B3-9C24-42A2-82E7-AB1FD75CE5D9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Eugene Greco   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中譯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1995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財團法人基督教以琳書房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Eugene Greco ⓒ 1989 Integrity's Hosanna! Music/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CopyCare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Taiwan. All rights reserved. Used by permission</a:t>
            </a:r>
          </a:p>
        </p:txBody>
      </p:sp>
    </p:spTree>
    <p:extLst>
      <p:ext uri="{BB962C8B-B14F-4D97-AF65-F5344CB8AC3E}">
        <p14:creationId xmlns:p14="http://schemas.microsoft.com/office/powerpoint/2010/main" val="1985460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耶和華是保護你的神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하나님은 너를 지키시는 분      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祂永不停止看顧保守你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너를 쉬지 않고 지켜</a:t>
            </a:r>
            <a:r>
              <a:rPr lang="zh-TW" altLang="en-US" dirty="0">
                <a:latin typeface="Microsoft YaHei" panose="020B0503020204020204" pitchFamily="34" charset="-122"/>
              </a:rPr>
              <a:t> </a:t>
            </a:r>
            <a:r>
              <a:rPr lang="ko-KR" altLang="en-US" dirty="0" err="1">
                <a:latin typeface="Microsoft YaHei" panose="020B0503020204020204" pitchFamily="34" charset="-122"/>
              </a:rPr>
              <a:t>보신단다</a:t>
            </a:r>
            <a:endParaRPr lang="ko-KR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0A99613A-25DB-4612-83F0-BF1E0597BCB9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조준모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中譯 張漢業</a:t>
            </a:r>
          </a:p>
          <a:p>
            <a:pPr algn="r"/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ⓒ 2002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조준모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reserved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permission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65033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雖然有時候 我身心軟弱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내 맘과 힘은 믿을 수 없네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但有一件事 永遠不會改變</a:t>
            </a:r>
            <a:endParaRPr lang="ko-KR" altLang="en-US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오직 한 가지 그 진리를 믿네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69980697-44C4-4464-A854-3E27ED4D612A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Eugene Greco   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中譯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1995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財團法人基督教以琳書房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Eugene Greco ⓒ 1989 Integrity's Hosanna! Music/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CopyCare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Taiwan. All rights reserved. Used by permission</a:t>
            </a:r>
          </a:p>
        </p:txBody>
      </p:sp>
    </p:spTree>
    <p:extLst>
      <p:ext uri="{BB962C8B-B14F-4D97-AF65-F5344CB8AC3E}">
        <p14:creationId xmlns:p14="http://schemas.microsoft.com/office/powerpoint/2010/main" val="38104803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神真是我的力量</a:t>
            </a:r>
            <a:r>
              <a:rPr lang="en-US" altLang="ko-KR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(x3)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주는 나의 힘이요</a:t>
            </a:r>
            <a:r>
              <a:rPr lang="en-US" altLang="ko-KR" dirty="0">
                <a:latin typeface="Microsoft YaHei" panose="020B0503020204020204" pitchFamily="34" charset="-122"/>
              </a:rPr>
              <a:t>(x3)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我的福分到永遠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영원히 주를 의지하리</a:t>
            </a:r>
            <a:endParaRPr lang="en-US" altLang="ko-KR" dirty="0">
              <a:latin typeface="Microsoft YaHei" panose="020B0503020204020204" pitchFamily="34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766A0972-ED01-41C9-AC62-915DAA2BBC96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Eugene Greco   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中譯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1995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財團法人基督教以琳書房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Eugene Greco ⓒ 1989 Integrity's Hosanna! Music/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CopyCare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Taiwan. All rights reserved. Used by permission</a:t>
            </a:r>
          </a:p>
        </p:txBody>
      </p:sp>
    </p:spTree>
    <p:extLst>
      <p:ext uri="{BB962C8B-B14F-4D97-AF65-F5344CB8AC3E}">
        <p14:creationId xmlns:p14="http://schemas.microsoft.com/office/powerpoint/2010/main" val="38660018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神真是我的力量</a:t>
            </a:r>
            <a:r>
              <a:rPr lang="en-US" altLang="ko-KR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(x3)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주는 나의 힘이요</a:t>
            </a:r>
            <a:r>
              <a:rPr lang="en-US" altLang="ko-KR" dirty="0">
                <a:latin typeface="Microsoft YaHei" panose="020B0503020204020204" pitchFamily="34" charset="-122"/>
              </a:rPr>
              <a:t>(x3)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我的福分到永遠</a:t>
            </a:r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到永遠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영원히 주를 의지하리</a:t>
            </a:r>
            <a:r>
              <a:rPr lang="zh-TW" altLang="en-US" dirty="0">
                <a:latin typeface="Microsoft YaHei" panose="020B0503020204020204" pitchFamily="34" charset="-122"/>
              </a:rPr>
              <a:t> </a:t>
            </a:r>
            <a:r>
              <a:rPr lang="ko-KR" altLang="en-US" dirty="0">
                <a:latin typeface="Microsoft YaHei" panose="020B0503020204020204" pitchFamily="34" charset="-122"/>
              </a:rPr>
              <a:t>영원히  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C205600C-175C-4F2C-ACB6-682796907EFC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Eugene Greco   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中譯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1995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財團法人基督教以琳書房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Eugene Greco ⓒ 1989 Integrity's Hosanna! Music/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CopyCare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Taiwan. All rights reserved. Used by permission</a:t>
            </a:r>
          </a:p>
        </p:txBody>
      </p:sp>
    </p:spTree>
    <p:extLst>
      <p:ext uri="{BB962C8B-B14F-4D97-AF65-F5344CB8AC3E}">
        <p14:creationId xmlns:p14="http://schemas.microsoft.com/office/powerpoint/2010/main" val="31106117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 txBox="1">
            <a:spLocks/>
          </p:cNvSpPr>
          <p:nvPr/>
        </p:nvSpPr>
        <p:spPr>
          <a:xfrm>
            <a:off x="754545" y="102387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ko-KR" sz="40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ko-KR" sz="40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o-KR" altLang="en-US" sz="4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以感謝的心</a:t>
            </a:r>
            <a:endParaRPr lang="ko-KR" alt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4690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普天下向耶和華歡呼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여호와를 즐거이 불러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歡喜快樂向耶和華歌唱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기쁨으로 주께 나아가리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4F2E223B-EA53-4521-B68E-BD1D7014D382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심종호  中譯 姜慧智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2007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심종호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33719529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耶和華我的神 我是祂的民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여호와 하나님 난 주의 백성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也是祂草場的羊</a:t>
            </a:r>
            <a:endParaRPr lang="ko-KR" altLang="en-US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기르시는 양이라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F11E9E0-1D2E-4CA6-BC2C-796B246D2A06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심종호  中譯 姜慧智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2007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심종호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5742280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以感謝的心 稱頌祂的名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감사함으로 주를 높이며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進入祂的門祂的院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그 문에 들어가서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BF14B517-93F1-4388-8ED7-693DC28DF225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심종호  中譯 姜慧智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2007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심종호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39865633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來敬拜讚美 稱頌祂的名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찬송함으로 그 이름을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稱頌祂直到永遠</a:t>
            </a:r>
            <a:endParaRPr lang="ko-KR" altLang="en-US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송축할 </a:t>
            </a:r>
            <a:r>
              <a:rPr lang="ko-KR" altLang="en-US" dirty="0" err="1">
                <a:latin typeface="Microsoft YaHei" panose="020B0503020204020204" pitchFamily="34" charset="-122"/>
              </a:rPr>
              <a:t>지어다</a:t>
            </a:r>
            <a:endParaRPr lang="ko-KR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5D0493F7-089D-4913-88C5-451341B8AF3E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심종호  中譯 姜慧智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2007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심종호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35714170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主祢的良善 主祢的慈愛 存到永遠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주의 선함과 인자하심이 영원하고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永不改變的主 祢信實直到萬代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주의 성실하심이 대대에 </a:t>
            </a:r>
            <a:r>
              <a:rPr lang="ko-KR" altLang="en-US" dirty="0" err="1">
                <a:latin typeface="Microsoft YaHei" panose="020B0503020204020204" pitchFamily="34" charset="-122"/>
              </a:rPr>
              <a:t>미치리로다</a:t>
            </a:r>
            <a:endParaRPr lang="ko-KR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ECF8BB8B-75B7-46E2-B41D-2FDAD93D6EC3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심종호  中譯 姜慧智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2007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심종호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20978310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 txBox="1">
            <a:spLocks/>
          </p:cNvSpPr>
          <p:nvPr/>
        </p:nvSpPr>
        <p:spPr>
          <a:xfrm>
            <a:off x="754545" y="102387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ko-KR" sz="40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ko-KR" sz="40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o-KR" altLang="en-US" sz="4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耶穌是良善的醫治者</a:t>
            </a:r>
            <a:endParaRPr lang="ko-KR" alt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3172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altLang="ko-KR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耶和華是喜悅你的神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하나님은 너를 원하시는 분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高過任何事物 超乎任何人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이 세상 그 무엇 그 누구보다   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AC1637D0-A0C1-4CE3-94AE-22ECB582C955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조준모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中譯 張漢業</a:t>
            </a:r>
          </a:p>
          <a:p>
            <a:pPr algn="r"/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ⓒ 2002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조준모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reserved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permission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92323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耶穌是良善的醫治者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예수 나의 좋은 치료자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祂的眼睛注視之處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ko-KR" altLang="en-US" dirty="0">
                <a:latin typeface="Microsoft YaHei" panose="020B0503020204020204" pitchFamily="34" charset="-122"/>
              </a:rPr>
              <a:t>그의 눈이 머무는 곳은</a:t>
            </a:r>
            <a:endParaRPr lang="en-US" altLang="ko-KR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是我悲傷與痛苦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나의 슬픔과 고통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448A5745-122E-4208-9E5A-EBCB0AA1E62F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송재홍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張漢業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2006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송재홍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</a:t>
            </a:r>
          </a:p>
        </p:txBody>
      </p:sp>
    </p:spTree>
    <p:extLst>
      <p:ext uri="{BB962C8B-B14F-4D97-AF65-F5344CB8AC3E}">
        <p14:creationId xmlns:p14="http://schemas.microsoft.com/office/powerpoint/2010/main" val="4035624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抬頭仰望看見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 err="1">
                <a:latin typeface="Microsoft YaHei" panose="020B0503020204020204" pitchFamily="34" charset="-122"/>
              </a:rPr>
              <a:t>고갤</a:t>
            </a:r>
            <a:r>
              <a:rPr lang="zh-TW" altLang="en-US" dirty="0">
                <a:latin typeface="Microsoft YaHei" panose="020B0503020204020204" pitchFamily="34" charset="-122"/>
              </a:rPr>
              <a:t> </a:t>
            </a:r>
            <a:r>
              <a:rPr lang="ko-KR" altLang="en-US" dirty="0">
                <a:latin typeface="Microsoft YaHei" panose="020B0503020204020204" pitchFamily="34" charset="-122"/>
              </a:rPr>
              <a:t>들어 그의</a:t>
            </a:r>
            <a:endParaRPr lang="en-US" altLang="ko-KR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祂的眼睛時我已明白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눈을 볼 때에 난 알았네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耶穌是良善的醫治者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예수 나의 좋은 치료자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73BAFFCF-E546-4275-860F-641AD7FF2A16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송재홍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張漢業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2006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송재홍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</a:t>
            </a:r>
          </a:p>
        </p:txBody>
      </p:sp>
    </p:spTree>
    <p:extLst>
      <p:ext uri="{BB962C8B-B14F-4D97-AF65-F5344CB8AC3E}">
        <p14:creationId xmlns:p14="http://schemas.microsoft.com/office/powerpoint/2010/main" val="19289453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耶穌是良善的醫治者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예수 나의 좋은 치료자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祂溫柔雙手觸摸到我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그의 손길이 닿는 곳은</a:t>
            </a:r>
            <a:endParaRPr lang="en-US" altLang="ko-KR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深知我傷痕苦痛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나의 상처와 아픔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99E0857B-E709-4476-8411-645BDEA2CA40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송재홍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張漢業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2006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송재홍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</a:t>
            </a:r>
          </a:p>
        </p:txBody>
      </p:sp>
    </p:spTree>
    <p:extLst>
      <p:ext uri="{BB962C8B-B14F-4D97-AF65-F5344CB8AC3E}">
        <p14:creationId xmlns:p14="http://schemas.microsoft.com/office/powerpoint/2010/main" val="31097136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永遠傾洩不停的眼淚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영원히 흐를 것 같았던</a:t>
            </a:r>
            <a:endParaRPr lang="en-US" altLang="ko-KR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因祂完全止住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눈물 다 멎었네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耶穌是我良善醫治者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예수 나의 좋은 치료자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C88DCEF-9AA5-4A20-8AAF-8305756760D9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송재홍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張漢業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2006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송재홍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</a:t>
            </a:r>
          </a:p>
        </p:txBody>
      </p:sp>
    </p:spTree>
    <p:extLst>
      <p:ext uri="{BB962C8B-B14F-4D97-AF65-F5344CB8AC3E}">
        <p14:creationId xmlns:p14="http://schemas.microsoft.com/office/powerpoint/2010/main" val="12606255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我現在要讚美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나 노래하리라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歌頌那細膩看顧著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천한 나를 돌아보신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卑微人生命的主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구세주를 찬양해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AF2140B0-6682-4FF4-813B-6A0459AC07B8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송재홍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張漢業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2006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송재홍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</a:t>
            </a:r>
          </a:p>
        </p:txBody>
      </p:sp>
    </p:spTree>
    <p:extLst>
      <p:ext uri="{BB962C8B-B14F-4D97-AF65-F5344CB8AC3E}">
        <p14:creationId xmlns:p14="http://schemas.microsoft.com/office/powerpoint/2010/main" val="29195600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我要敬拜讚美祂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하늘 닿는 곳까지</a:t>
            </a:r>
            <a:endParaRPr lang="en-US" altLang="ko-KR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高舉我雙手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내 손 들리라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耶穌是我醫治者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예수 나의 치료자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5DF911BE-BB23-407B-BB8A-435BB4660AEB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송재홍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張漢業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2006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송재홍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</a:t>
            </a:r>
          </a:p>
        </p:txBody>
      </p:sp>
    </p:spTree>
    <p:extLst>
      <p:ext uri="{BB962C8B-B14F-4D97-AF65-F5344CB8AC3E}">
        <p14:creationId xmlns:p14="http://schemas.microsoft.com/office/powerpoint/2010/main" val="39497253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 txBox="1">
            <a:spLocks/>
          </p:cNvSpPr>
          <p:nvPr/>
        </p:nvSpPr>
        <p:spPr>
          <a:xfrm>
            <a:off x="754545" y="102387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ko-KR" sz="40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ko-KR" sz="40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o-KR" altLang="en-US" sz="4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用我全心</a:t>
            </a:r>
            <a:endParaRPr lang="ko-KR" alt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82585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在這寧靜的時刻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주님과 함께 하는 </a:t>
            </a:r>
            <a:endParaRPr lang="en-US" altLang="ko-KR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我來到祢座前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이 고요한 시간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843063A8-5DDF-4D0B-87D4-5C9699818409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Babble Mason 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中譯 張漢業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萬國敬拜讚美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Babbie Mason ⓒ 1990 Word Music, LLC (a div. of Word Music Group. Inc) /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SongSolution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CopyCare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Taiwan.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20612163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我敞開我心深處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주님의 보좌 앞에 </a:t>
            </a:r>
            <a:endParaRPr lang="en-US" altLang="ko-KR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單單歸向我主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내 마음을 쏟네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84A2699-216B-4EFA-BD8D-A4A62F1DC1CD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Babble Mason 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中譯 張漢業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萬國敬拜讚美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Babbie Mason ⓒ 1990 Word Music, LLC (a div. of Word Music Group. Inc) /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SongSolution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CopyCare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Taiwan.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8387663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不再嘗試將自己隱藏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모든 것 아시는 주님께</a:t>
            </a:r>
            <a:endParaRPr lang="en-US" altLang="ko-KR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因祢都明瞭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감출 것 없네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E71897A8-C6DB-4C62-BF8D-CAF4EB920114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Babble Mason 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中譯 張漢業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萬國敬拜讚美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Babbie Mason ⓒ 1990 Word Music, LLC (a div. of Word Music Group. Inc) /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SongSolution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CopyCare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Taiwan.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3402659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耶和華是喜悅你的神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하나님은 너를 원하시는 분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祂是何等渴望 常與你同在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너와 같이 있고 </a:t>
            </a:r>
            <a:r>
              <a:rPr lang="ko-KR" altLang="en-US" dirty="0" err="1">
                <a:latin typeface="Microsoft YaHei" panose="020B0503020204020204" pitchFamily="34" charset="-122"/>
              </a:rPr>
              <a:t>싶어하신단다</a:t>
            </a:r>
            <a:r>
              <a:rPr lang="ko-KR" altLang="en-US" dirty="0">
                <a:latin typeface="Microsoft YaHei" panose="020B0503020204020204" pitchFamily="34" charset="-122"/>
              </a:rPr>
              <a:t> 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025B6D86-A4E0-41D5-A3E4-295FFC4E21AD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조준모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中譯 張漢業</a:t>
            </a:r>
          </a:p>
          <a:p>
            <a:pPr algn="r"/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ⓒ 2002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조준모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reserved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permission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110669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奉獻我所有一切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내 맘과 정성 다해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都降服祢腳前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 바라나이다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6EDAD8CE-AA1E-4E90-B28B-B3BD258FA8E0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Babble Mason 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中譯 張漢業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萬國敬拜讚美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Babbie Mason ⓒ 1990 Word Music, LLC (a div. of Word Music Group. Inc) /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SongSolution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CopyCare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Taiwan.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25539752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我無需憂愁煩惱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나 </a:t>
            </a:r>
            <a:r>
              <a:rPr lang="ko-KR" altLang="en-US" dirty="0" err="1">
                <a:latin typeface="Microsoft YaHei" panose="020B0503020204020204" pitchFamily="34" charset="-122"/>
              </a:rPr>
              <a:t>염려하잖아도</a:t>
            </a:r>
            <a:r>
              <a:rPr lang="ko-KR" altLang="en-US" dirty="0">
                <a:latin typeface="Microsoft YaHei" panose="020B0503020204020204" pitchFamily="34" charset="-122"/>
              </a:rPr>
              <a:t> </a:t>
            </a:r>
            <a:endParaRPr lang="en-US" altLang="ko-KR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因祢知我所需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내 쓸 것 아시니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69DC910A-7ED2-49CE-AD44-04F7AF043C7C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Babble Mason 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中譯 張漢業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萬國敬拜讚美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Babbie Mason ⓒ 1990 Word Music, LLC (a div. of Word Music Group. Inc) /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SongSolution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CopyCare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Taiwan.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80434369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讓我尋求祢旨意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나 오직 주의 얼굴 </a:t>
            </a:r>
            <a:endParaRPr lang="en-US" altLang="ko-KR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不求自己利益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구하게 하소서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9B6BD4B0-F718-444D-B2FA-614F56AD5CEC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Babble Mason 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中譯 張漢業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萬國敬拜讚美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Babbie Mason ⓒ 1990 Word Music, LLC (a div. of Word Music Group. Inc) /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SongSolution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CopyCare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Taiwan.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3537154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經歷人生風浪仍相信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다 이해할 수 없을 때라도 </a:t>
            </a:r>
            <a:endParaRPr lang="en-US" altLang="ko-KR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祢信實帶領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감사하며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4190524F-5BB2-4D93-8CEC-DEAB66B43A4E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Babble Mason 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中譯 張漢業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萬國敬拜讚美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Babbie Mason ⓒ 1990 Word Music, LLC (a div. of Word Music Group. Inc) /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SongSolution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CopyCare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Taiwan.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343166170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無論任何的環境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날마다 순종하며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我全心來跟隨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 </a:t>
            </a:r>
            <a:r>
              <a:rPr lang="ko-KR" altLang="en-US" dirty="0" err="1">
                <a:latin typeface="Microsoft YaHei" panose="020B0503020204020204" pitchFamily="34" charset="-122"/>
              </a:rPr>
              <a:t>따르오리다</a:t>
            </a:r>
            <a:endParaRPr lang="ko-KR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CEEA1372-41E3-4010-84CD-6F4D4325C21D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Babble Mason 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中譯 張漢業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萬國敬拜讚美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Babbie Mason ⓒ 1990 Word Music, LLC (a div. of Word Music Group. Inc) /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SongSolution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CopyCare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Taiwan.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1073644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用我全心 我渴望愛祢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온 맘 다해 사랑합니다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在每時刻 更多體會祢心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온 맘 다해 주 알기 원하네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BE2C72C5-69C6-4095-B998-E0BA8BEE23B9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Babble Mason 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中譯 張漢業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萬國敬拜讚美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Babbie Mason ⓒ 1990 Word Music, LLC (a div. of Word Music Group. Inc) /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SongSolution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CopyCare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Taiwan.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209368756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凡我一切 全都屬於祢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내 모든 삶 당신 것이니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只願事奉祢 用我全心</a:t>
            </a:r>
            <a:endParaRPr lang="ko-KR" altLang="en-US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주만 섬기리 온 맘 다해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9771677B-CFCD-4CD1-8725-FD56FA9F96D0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Babble Mason 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中譯 張漢業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萬國敬拜讚美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Babbie Mason ⓒ 1990 Word Music, LLC (a div. of Word Music Group. Inc) /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SongSolution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CopyCare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Taiwan.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314984732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 txBox="1">
            <a:spLocks/>
          </p:cNvSpPr>
          <p:nvPr/>
        </p:nvSpPr>
        <p:spPr>
          <a:xfrm>
            <a:off x="754545" y="102387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ko-KR" sz="40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ko-KR" sz="40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o-KR" altLang="en-US" sz="4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完全的主</a:t>
            </a:r>
            <a:endParaRPr lang="ko-KR" alt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053112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主啊 我們是何等軟弱  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주여 우린 연약합니다 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一天的艱難都難以擔當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우린 오늘을 </a:t>
            </a:r>
            <a:r>
              <a:rPr lang="ko-KR" altLang="en-US" dirty="0" err="1">
                <a:latin typeface="Microsoft YaHei" panose="020B0503020204020204" pitchFamily="34" charset="-122"/>
              </a:rPr>
              <a:t>힘겨워합니다</a:t>
            </a:r>
            <a:endParaRPr lang="ko-KR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EA7EA88-36D8-4074-BE10-629FE6B6EABF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함은진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張漢業	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2015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함은진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384045061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為了完成主的旨意 我何等不足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 뜻 이루며 살기엔 부족합니다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我們我們是何等軟弱       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우린 </a:t>
            </a:r>
            <a:r>
              <a:rPr lang="ko-KR" altLang="en-US" dirty="0" err="1">
                <a:latin typeface="Microsoft YaHei" panose="020B0503020204020204" pitchFamily="34" charset="-122"/>
              </a:rPr>
              <a:t>우린</a:t>
            </a:r>
            <a:r>
              <a:rPr lang="ko-KR" altLang="en-US" dirty="0">
                <a:latin typeface="Microsoft YaHei" panose="020B0503020204020204" pitchFamily="34" charset="-122"/>
              </a:rPr>
              <a:t> 연약합니다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4C13BBFA-02FC-4D35-9FFA-C3DB6D08825A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함은진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張漢業	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2015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함은진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2493995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耶和華是引導你的神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하나님은 너를 인도하는 분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在曠野之中暴風雨當中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광야에서도 폭풍 중에도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4ECD12D0-69D4-4827-B936-2E56E6DEA4E6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조준모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中譯 張漢業</a:t>
            </a:r>
          </a:p>
          <a:p>
            <a:pPr algn="r"/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ⓒ 2002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조준모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reserved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permission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873921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主啊 我們不斷地跌倒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주여 우린 넘어집니다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今天又迷失在人生道路上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오늘 하루 또 실수합니다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11F1EC6D-C4AD-4DCD-9D30-77853E064EC2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함은진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張漢業	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2015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함은진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253979126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陷在罪惡中的我們需要主憐憫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주의 긍휼을 구하는 죄인입니다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我們單單尋求仰望祢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우린 주만 바라봅니다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B521E0B1-B0F7-4EE2-B943-830581F3065A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함은진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張漢業	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2015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함은진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262794611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主祢無限量的恩惠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한없는 주님의 은혜 </a:t>
            </a:r>
            <a:endParaRPr lang="en-US" altLang="ko-KR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滿溢在宇宙全地之上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온 세상 위에 넘칩니다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1424C5D3-C2D8-45DE-85D1-63433F7C82BE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함은진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張漢業	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2015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함은진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402312553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無可遮蓋的主榮耀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가릴 수 없는 주 영광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充滿在全地萬有之上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온 </a:t>
            </a:r>
            <a:r>
              <a:rPr lang="ko-KR" altLang="en-US" dirty="0" err="1">
                <a:latin typeface="Microsoft YaHei" panose="020B0503020204020204" pitchFamily="34" charset="-122"/>
              </a:rPr>
              <a:t>땅위에</a:t>
            </a:r>
            <a:r>
              <a:rPr lang="ko-KR" altLang="en-US" dirty="0">
                <a:latin typeface="Microsoft YaHei" panose="020B0503020204020204" pitchFamily="34" charset="-122"/>
              </a:rPr>
              <a:t> 충만합니다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CA4DEC9-C4BE-4F78-A5D6-478ABC483F83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함은진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張漢業	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2015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함은진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413389930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主祢是唯一的道路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주님만이 </a:t>
            </a:r>
            <a:r>
              <a:rPr lang="ko-KR" altLang="en-US" dirty="0" err="1">
                <a:latin typeface="Microsoft YaHei" panose="020B0503020204020204" pitchFamily="34" charset="-122"/>
              </a:rPr>
              <a:t>길이오니</a:t>
            </a:r>
            <a:r>
              <a:rPr lang="ko-KR" altLang="en-US" dirty="0">
                <a:latin typeface="Microsoft YaHei" panose="020B0503020204020204" pitchFamily="34" charset="-122"/>
              </a:rPr>
              <a:t> </a:t>
            </a:r>
            <a:endParaRPr lang="en-US" altLang="ko-KR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我們願意跟隨主腳步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우린 그길 따라갑니다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4EB7E19B-E1F4-4BFE-9B5D-AA81C087DA8A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함은진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張漢業	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2015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함은진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20764532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直到完成主的旨意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그날에 우릴 이루실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主祢是完全的主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주는 완전합니다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6A636256-33F4-4D3F-8BD2-F4826F53ABA6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함은진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張漢業	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2015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함은진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2808656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耶和華是引導你的神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하나님은 너를 인도하는 분     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祂必帶領你到青草地上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푸른 초장으로 </a:t>
            </a:r>
            <a:r>
              <a:rPr lang="ko-KR" altLang="en-US" dirty="0" err="1">
                <a:latin typeface="Microsoft YaHei" panose="020B0503020204020204" pitchFamily="34" charset="-122"/>
              </a:rPr>
              <a:t>인도하신단다</a:t>
            </a:r>
            <a:endParaRPr lang="ko-KR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C64670EF-3321-47CE-B5D6-C0EADA1584C8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조준모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中譯 張漢業</a:t>
            </a:r>
          </a:p>
          <a:p>
            <a:pPr algn="r"/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ⓒ 2002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조준모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reserved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permission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6500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2317</Words>
  <Application>Microsoft Office PowerPoint</Application>
  <PresentationFormat>如螢幕大小 (4:3)</PresentationFormat>
  <Paragraphs>499</Paragraphs>
  <Slides>85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85</vt:i4>
      </vt:variant>
    </vt:vector>
  </HeadingPairs>
  <TitlesOfParts>
    <vt:vector size="87" baseType="lpstr">
      <vt:lpstr>Office 테마</vt:lpstr>
      <vt:lpstr>1_Office 테마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1.耶和華是創造你的神 하나님은 너를 만드신 분 祂是何等了解認識你一切 너를 가장 많이 알고 계시며 耶和華是創造你的神 하나님은 너를 만드신 분 祂是深切明白 了解你的神 너를 가장 깊이 이해하신단다</dc:title>
  <dc:creator>袁佳音원가음</dc:creator>
  <cp:lastModifiedBy>ezra</cp:lastModifiedBy>
  <cp:revision>15</cp:revision>
  <dcterms:created xsi:type="dcterms:W3CDTF">2018-05-08T06:31:43Z</dcterms:created>
  <dcterms:modified xsi:type="dcterms:W3CDTF">2018-06-19T07:38:58Z</dcterms:modified>
</cp:coreProperties>
</file>