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1" r:id="rId3"/>
    <p:sldId id="257" r:id="rId4"/>
    <p:sldId id="258" r:id="rId5"/>
    <p:sldId id="259" r:id="rId6"/>
    <p:sldId id="260" r:id="rId7"/>
    <p:sldId id="261" r:id="rId8"/>
    <p:sldId id="302" r:id="rId9"/>
    <p:sldId id="262" r:id="rId10"/>
    <p:sldId id="264" r:id="rId11"/>
    <p:sldId id="265" r:id="rId12"/>
    <p:sldId id="303" r:id="rId13"/>
    <p:sldId id="266" r:id="rId14"/>
    <p:sldId id="267" r:id="rId15"/>
    <p:sldId id="268" r:id="rId16"/>
    <p:sldId id="304" r:id="rId17"/>
    <p:sldId id="269" r:id="rId18"/>
    <p:sldId id="270" r:id="rId19"/>
    <p:sldId id="271" r:id="rId20"/>
    <p:sldId id="272" r:id="rId21"/>
    <p:sldId id="305" r:id="rId22"/>
    <p:sldId id="273" r:id="rId23"/>
    <p:sldId id="274" r:id="rId24"/>
    <p:sldId id="275" r:id="rId25"/>
    <p:sldId id="276" r:id="rId26"/>
    <p:sldId id="277" r:id="rId27"/>
    <p:sldId id="306" r:id="rId28"/>
    <p:sldId id="278" r:id="rId29"/>
    <p:sldId id="279" r:id="rId30"/>
    <p:sldId id="280" r:id="rId31"/>
    <p:sldId id="309" r:id="rId32"/>
    <p:sldId id="281" r:id="rId33"/>
    <p:sldId id="282" r:id="rId34"/>
    <p:sldId id="283" r:id="rId35"/>
    <p:sldId id="284" r:id="rId36"/>
    <p:sldId id="285" r:id="rId37"/>
    <p:sldId id="286" r:id="rId38"/>
    <p:sldId id="310" r:id="rId39"/>
    <p:sldId id="287" r:id="rId40"/>
    <p:sldId id="288" r:id="rId41"/>
    <p:sldId id="289" r:id="rId42"/>
    <p:sldId id="290" r:id="rId43"/>
    <p:sldId id="291" r:id="rId44"/>
    <p:sldId id="292" r:id="rId45"/>
    <p:sldId id="307" r:id="rId46"/>
    <p:sldId id="293" r:id="rId47"/>
    <p:sldId id="294" r:id="rId48"/>
    <p:sldId id="295" r:id="rId49"/>
    <p:sldId id="296" r:id="rId50"/>
    <p:sldId id="297" r:id="rId51"/>
    <p:sldId id="308" r:id="rId52"/>
    <p:sldId id="298" r:id="rId53"/>
    <p:sldId id="299" r:id="rId54"/>
    <p:sldId id="300" r:id="rId55"/>
    <p:sldId id="30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8" d="100"/>
          <a:sy n="108" d="100"/>
        </p:scale>
        <p:origin x="-7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43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8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94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3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6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9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7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2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4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253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75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1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47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73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4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6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13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61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22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91F8-02C1-4B6A-9EFD-D2C9E893A6F3}" type="datetimeFigureOut">
              <a:rPr lang="ko-KR" altLang="en-US" smtClean="0"/>
              <a:t>2018-06-19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2ECF-CB0A-4AE4-A13B-C252C2A6EA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1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91F8-02C1-4B6A-9EFD-D2C9E893A6F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2ECF-CB0A-4AE4-A13B-C252C2A6EA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9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耶和華是創造你的神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27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我的主我愛祢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주님을 사랑해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祢恩惠永不歇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끝없는 주은혜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祢是我安息之所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주님은 내 피난처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從今時到永遠愛不變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오늘도 내일도 영원히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3A067EC-D0E4-47A5-A9EF-9A45701FB1B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0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主恩惠永存我心深處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7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主凝視我心深處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주 나의 모습 보네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看到我受傷的心靈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상한 나의 맘 </a:t>
            </a:r>
            <a:r>
              <a:rPr lang="ko-KR" altLang="en-US" dirty="0" err="1">
                <a:latin typeface="Microsoft YaHei" panose="020B0503020204020204" pitchFamily="34" charset="-122"/>
              </a:rPr>
              <a:t>보시네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主知道我的眼淚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주 나의 눈물 아네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深切了解我的傷悲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 홀로 울던 맘 아시네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8DAD2DD-BCCD-43D0-AFAF-21B6D713C692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000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主愛在我心深處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주 사랑 내게 있네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主慈愛充滿在我心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그 사랑이 날 채우네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主無限豐盛恩惠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ko-KR" altLang="en-US" dirty="0">
                <a:latin typeface="Microsoft YaHei" panose="020B0503020204020204" pitchFamily="34" charset="-122"/>
              </a:rPr>
              <a:t>주 은혜 내게 있네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因主恩典使我站立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  그 은혜로 날 세우네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6336AB5-9D19-448B-8FD8-76DE8F14C8B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33080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即使世界都失去了盼望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세상 소망 다 사라져가도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主的慈愛卻永遠不止息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사랑은 끝이 없으니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深深相信我一生的年日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살아가는 이 모든 순간이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主恩惠永存我心深處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은혜임을 나는 믿네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23BF233-2FCB-438F-A779-88921AC418E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 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2014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정선경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72505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至高全能神的榮光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67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讓我們用嘴唇來讚美我神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입술은 변하지 않는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歌頌祂永不變的慈愛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사랑을 찬양해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讓我們揚起聲來讚美我神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노래는 마르지 않는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稱頌祂永無盡的恩惠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은혜를 기뻐해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05AE63E-EA37-42A0-9151-8871650D9494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52887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讓我們張開口來讚美我神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목소리 온 땅 비추는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因祂的榮光照耀全地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영광을 찬양해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讓我們高聲喊來讚美我神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함성은 승리 주시는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因祂的救恩歡喜快樂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 구원을 기뻐해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B2F53D5-F0F3-42B4-AAB8-F84327B6817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150887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你們要向耶和華唱新歌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새 노래로 주를 찬양하고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喜樂滿溢向主高聲歡唱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기쁨으로 주를 노래하리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揚聲歌頌主尊貴的聖名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소리 높여 주 이름 외치며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同心合一使祂心歡喜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함께 모여 주를 기뻐하리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70EAEA3-F153-4AC5-A416-BD59D523662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8830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至高偉大全能神的榮光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지극히 높은 주의 영광이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與極其微小的我們同在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지극히 낮은 우리와 함께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黑暗也不能隱藏的慈愛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어둠이 감출 수 없는 사랑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湧流在全地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이곳에 흐르네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E84B00E-67C8-4369-9B78-14B4BB44784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최요한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최정현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 ⓒ 2016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94662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耶和華是創造你的神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하나님은 너를 만드신 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祂是何等了解認識你一切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가장 많이 알고 계시며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耶和華是創造你的神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만드신 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祂是深切明白 了解你的神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가장 깊이 </a:t>
            </a:r>
            <a:r>
              <a:rPr lang="ko-KR" altLang="en-US" dirty="0" err="1">
                <a:latin typeface="Microsoft YaHei" panose="020B0503020204020204" pitchFamily="34" charset="-122"/>
              </a:rPr>
              <a:t>이해하신단다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6160CED-F9FF-4E70-9A73-B784BD6A707C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3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19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耶穌賜我喜樂 我要歡喜快樂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 주신 기쁨으로 기뻐하라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03F166A-14E8-4FAD-AFB6-244CE3FB424F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46230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在主裡歡喜快樂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안에서 기뻐해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靠主力量因此我要歡喜快樂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힘은 주를 기뻐하는 것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EDFFB5B-0D34-4150-A523-DE854483E49E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83577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我要歡喜跳舞 高聲歡呼耶穌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기뻐 춤을 추며 크게 소리 높여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救主活著 祂名耶穌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 err="1">
                <a:latin typeface="Microsoft YaHei" panose="020B0503020204020204" pitchFamily="34" charset="-122"/>
              </a:rPr>
              <a:t>살아계신</a:t>
            </a:r>
            <a:r>
              <a:rPr lang="ko-KR" altLang="en-US" dirty="0">
                <a:latin typeface="Microsoft YaHei" panose="020B0503020204020204" pitchFamily="34" charset="-122"/>
              </a:rPr>
              <a:t> 주의 이름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用我全心來敬拜主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마음 다해 찬양해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9A71A47-C26B-45D8-B0A4-A03DB3EA188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82401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等候耶和華使我從新得力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주를 바라볼 때 새 힘 </a:t>
            </a:r>
            <a:r>
              <a:rPr lang="ko-KR" altLang="en-US" dirty="0" err="1">
                <a:latin typeface="Microsoft YaHei" panose="020B0503020204020204" pitchFamily="34" charset="-122"/>
              </a:rPr>
              <a:t>주시리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靠主力量 因此我要歡喜快樂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우리의 힘은 주를 기뻐하는 것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DD5431-A232-480F-81B2-3DB5BB88138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12049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雖然無花果樹不發旺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무화과 나무 마르고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也許葡萄樹不結果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포도 열매 없어도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信實的主祂永不離開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 늘 함께 하시니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我要滿心喜樂 在主裡歡喜快樂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나는 기뻐하고 즐거워 </a:t>
            </a:r>
            <a:r>
              <a:rPr lang="ko-KR" altLang="en-US" dirty="0" err="1">
                <a:latin typeface="Microsoft YaHei" panose="020B0503020204020204" pitchFamily="34" charset="-122"/>
              </a:rPr>
              <a:t>하리로다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6FC603F-1986-4F9E-BB52-D0B80FEA7E94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정성권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2014 Anointing Music.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28285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快樂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318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歡喜快樂 我們唱出得勝凱歌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기뻐하며 승리의 노래 부르리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主正在恢復建立祂的百姓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 백성 주가 회복 </a:t>
            </a:r>
            <a:r>
              <a:rPr lang="ko-KR" altLang="en-US" dirty="0" err="1">
                <a:latin typeface="Microsoft YaHei" panose="020B0503020204020204" pitchFamily="34" charset="-122"/>
              </a:rPr>
              <a:t>시키시네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以慈愛吸引貧窮被壓傷的人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 사랑으로 억눌렸던 자 모아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賜他們尊榮全地都響應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칭찬과 명성 얻게 </a:t>
            </a:r>
            <a:r>
              <a:rPr lang="ko-KR" altLang="en-US" dirty="0" err="1">
                <a:latin typeface="Microsoft YaHei" panose="020B0503020204020204" pitchFamily="34" charset="-122"/>
              </a:rPr>
              <a:t>하시네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85B25C4-342A-4022-9EB4-632C36FACE88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049329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全心歌唱 歡喜快樂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전심으로 기뻐하리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全能君王在我們中間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전능의 왕 </a:t>
            </a:r>
            <a:r>
              <a:rPr lang="ko-KR" altLang="en-US" dirty="0" err="1">
                <a:latin typeface="Microsoft YaHei" panose="020B0503020204020204" pitchFamily="34" charset="-122"/>
              </a:rPr>
              <a:t>함께하시네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1DD943A-9632-41A8-929C-F115926CEA64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765666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高聲歡呼 向祂高舉雙手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기뻐 외치며 주께 두 손 들리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跳舞頌揚萬王之王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춤을 추며 왕께 찬양해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祂已為我們戰勝眾仇敵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모든 원수를 멸하신 주님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全能上帝在我們中間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전능의 왕 </a:t>
            </a:r>
            <a:r>
              <a:rPr lang="ko-KR" altLang="en-US" dirty="0" err="1">
                <a:latin typeface="Microsoft YaHei" panose="020B0503020204020204" pitchFamily="34" charset="-122"/>
              </a:rPr>
              <a:t>함께하시네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F73F10D-80C0-49E5-8F44-D02B99DB4B54}"/>
              </a:ext>
            </a:extLst>
          </p:cNvPr>
          <p:cNvSpPr/>
          <p:nvPr/>
        </p:nvSpPr>
        <p:spPr>
          <a:xfrm>
            <a:off x="334618" y="6214116"/>
            <a:ext cx="8703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/1992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Rejoice And Sing Our Song Of Victory (by David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Fellingham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Copyright © 1985 Thankyou Music (PRS)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 (copycareasia.service@gmail.com) 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65007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耶和華是保護你的神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지키시는 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祂必信實帶領 你一生道路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절대 포기하지 않으며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耶和華是保護你的神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지키시는 분    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祂永不停止看顧保守你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너를 쉬지 않고 지켜</a:t>
            </a:r>
            <a:r>
              <a:rPr lang="zh-TW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 err="1">
                <a:latin typeface="Microsoft YaHei" panose="020B0503020204020204" pitchFamily="34" charset="-122"/>
              </a:rPr>
              <a:t>보신단다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F7A3883-6278-40D2-80DB-913B69692CE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361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神真是我力量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243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除了祢在天上有誰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하늘위에 주님 밖에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除了祢在地上 我也沒有所愛慕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내가 사모할 자 이 세상에 없네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雖然有時候 我身心軟弱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맘과 힘은 믿을 수 없네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但有一件事 永遠不會改變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오직 한 가지 그 진리를 믿네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F16D61E-3E7D-499D-8709-1AD0ED208E0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985460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神真是我的力量</a:t>
            </a: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주는 나의 힘이요</a:t>
            </a:r>
            <a:r>
              <a:rPr lang="en-US" altLang="ko-KR" dirty="0">
                <a:latin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我的福分到永遠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주를 의지하리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神真是我的力量</a:t>
            </a: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주는 나의 힘이요</a:t>
            </a:r>
            <a:r>
              <a:rPr lang="en-US" altLang="ko-KR" dirty="0">
                <a:latin typeface="Microsoft YaHei" panose="020B0503020204020204" pitchFamily="34" charset="-122"/>
              </a:rPr>
              <a:t>(x3)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我的福分到永遠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到永遠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주를 의지하리</a:t>
            </a:r>
            <a:r>
              <a:rPr lang="zh-TW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영원히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EAB0376-8714-4D3B-A264-944174AEBE7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 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財團法人基督教以琳書房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Eugene Greco ⓒ 1989 Integrity's Hosanna! Music/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866001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以感謝的心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469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普天下向耶和華歡呼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여호와를 즐거이 불러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歡喜快樂向耶和華歌唱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기쁨으로 주께 나아가리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耶和華我的神 我是祂的民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여호와 하나님 난 주의 백성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也是祂草場的羊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기르시는 양이라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69A002A-A280-4A45-A8B5-64AC62B6EBE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371952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以感謝的心 稱頌祂的名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감사함으로 주를 높이며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進入祂的門祂的院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 문에 들어가서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來敬拜讚美 稱頌祂的名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찬송함으로 그 이름을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稱頌祂直到永遠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송축할 </a:t>
            </a:r>
            <a:r>
              <a:rPr lang="ko-KR" altLang="en-US" dirty="0" err="1">
                <a:latin typeface="Microsoft YaHei" panose="020B0503020204020204" pitchFamily="34" charset="-122"/>
              </a:rPr>
              <a:t>지어다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538B3C1-289D-4491-98DE-3D763A5B548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986563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主祢的良善 主祢的慈愛 存到永遠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선함과 인자하심이 영원하고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永不改變的主 祢信實直到萬代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성실하심이 대대에 </a:t>
            </a:r>
            <a:r>
              <a:rPr lang="ko-KR" altLang="en-US" dirty="0" err="1">
                <a:latin typeface="Microsoft YaHei" panose="020B0503020204020204" pitchFamily="34" charset="-122"/>
              </a:rPr>
              <a:t>미치리로다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4900FC1-0F77-47BF-A019-42FDA504226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심종호  中譯 姜慧智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2007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심종호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9783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2517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祂的眼睛注視之處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그의 눈이 머무는 곳은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是我悲傷與痛苦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나의 슬픔과 고통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B55D50D-6568-442D-BE5F-3496BBBA940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403562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抬頭仰望看見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 err="1">
                <a:latin typeface="Microsoft YaHei" panose="020B0503020204020204" pitchFamily="34" charset="-122"/>
              </a:rPr>
              <a:t>고갤</a:t>
            </a:r>
            <a:r>
              <a:rPr lang="zh-TW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>
                <a:latin typeface="Microsoft YaHei" panose="020B0503020204020204" pitchFamily="34" charset="-122"/>
              </a:rPr>
              <a:t>들어 그의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祂的眼睛時我已明白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눈을 볼 때에 난 알았네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E95EEF3-28B0-4F24-B801-C05595CB71EB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92894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altLang="ko-KR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耶和華是喜悅你的神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원하시는 분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高過任何事物 超乎任何人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이 세상 그 무엇 그 누구보다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耶和華是喜悅你的神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원하시는 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祂是何等渴望 常與你同在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너와 같이 있고 </a:t>
            </a:r>
            <a:r>
              <a:rPr lang="ko-KR" altLang="en-US" dirty="0" err="1">
                <a:latin typeface="Microsoft YaHei" panose="020B0503020204020204" pitchFamily="34" charset="-122"/>
              </a:rPr>
              <a:t>싶어하신단다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75FD87B-09B8-4E7E-9073-D94F59A0379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3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耶穌是良善的醫治者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祂溫柔雙手觸摸到我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그의 손길이 닿는 곳은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深知我傷痕苦痛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나의 상처와 아픔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F3237D8-CB72-408A-88DA-7E826CCF64E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109713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永遠傾洩不停的眼淚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흐를 것 같았던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因祂完全止住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눈물 다 멎었네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耶穌是我良善醫治者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좋은 치료자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3FEB987-5793-40ED-B1FD-598BA569C4EC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1260625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我現在要讚美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 노래하리라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歌頌那細膩看顧著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천한 나를 돌아보신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卑微人生命的主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구세주를 찬양해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91B3E84-1BBC-464C-87D1-A4CC766C424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291956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我要敬拜讚美祂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하늘 닿는 곳까지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高舉我雙手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손 들리라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耶穌是我醫治者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예수 나의 치료자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BDA7D87-2DCB-4476-90E9-CE088DF279E0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2006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송재홍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</a:t>
            </a:r>
          </a:p>
        </p:txBody>
      </p:sp>
    </p:spTree>
    <p:extLst>
      <p:ext uri="{BB962C8B-B14F-4D97-AF65-F5344CB8AC3E}">
        <p14:creationId xmlns:p14="http://schemas.microsoft.com/office/powerpoint/2010/main" val="3949725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613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在這寧靜的時刻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주님과 함께 하는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我來到祢座前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이 고요한 시간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我敞開我心深處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주님의 보좌 앞에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單單歸向我主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마음을 쏟네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8E49BED-10DE-4D47-9DD4-E4C141262577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61216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不再嘗試將自己隱藏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모든 것 아시는 주님께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因祢都明瞭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감출 것 없네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奉獻我所有一切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맘과 정성 다해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都降服祢腳前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바라나이다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C5D5BD4-E53C-4DB9-93DB-18879C41AB22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02659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我無需憂愁煩惱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 </a:t>
            </a:r>
            <a:r>
              <a:rPr lang="ko-KR" altLang="en-US" dirty="0" err="1">
                <a:latin typeface="Microsoft YaHei" panose="020B0503020204020204" pitchFamily="34" charset="-122"/>
              </a:rPr>
              <a:t>염려하잖아도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因祢知我所需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쓸 것 아시니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讓我尋求祢旨意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나 오직 주의 얼굴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不求自己利益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구하게 하소서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73E89EF-CEB9-4733-8EA3-E8F6DC408521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804343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經歷人生風浪仍相信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다 이해할 수 없을 때라도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祢信實帶領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감사하며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無論任何的環境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날마다 순종하며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我全心來跟隨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</a:t>
            </a:r>
            <a:r>
              <a:rPr lang="ko-KR" altLang="en-US" dirty="0" err="1">
                <a:latin typeface="Microsoft YaHei" panose="020B0503020204020204" pitchFamily="34" charset="-122"/>
              </a:rPr>
              <a:t>따르오리다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99289E7-5DB2-4080-B24B-1C89682A52DE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431661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用我全心 我渴望愛祢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맘 다해 사랑합니다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在每時刻 更多體會祢心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맘 다해 주 알기 원하네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凡我一切 全都屬於祢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모든 삶 당신 것이니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只願事奉祢 用我全心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주만 섬기리 온 맘 다해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2EA32CE-1EA3-425E-8C54-44982CDE1D2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Babble Mason  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中譯 張漢業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萬國敬拜讚美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Babbie Mason ⓒ 1990 Word Music, LLC (a div. of Word Music Group. Inc) /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SongSolution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CopyCare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Taiwan.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9368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耶和華是引導你的神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인도하는 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在曠野之中暴風雨當中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광야에서도 폭풍 중에도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耶和華是引導你的神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하나님은 너를 인도하는 분   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祂必帶領你到青草地上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푸른 초장으로 </a:t>
            </a:r>
            <a:r>
              <a:rPr lang="ko-KR" altLang="en-US" dirty="0" err="1">
                <a:latin typeface="Microsoft YaHei" panose="020B0503020204020204" pitchFamily="34" charset="-122"/>
              </a:rPr>
              <a:t>인도하신단다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BDF6481-A1A3-4F3F-A146-7B680EB4E5C9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739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 txBox="1">
            <a:spLocks/>
          </p:cNvSpPr>
          <p:nvPr/>
        </p:nvSpPr>
        <p:spPr>
          <a:xfrm>
            <a:off x="754545" y="10238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完全的主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195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主啊 我們是何等軟弱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주여 우린 연약합니다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一天的艱難都難以擔當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오늘을 </a:t>
            </a:r>
            <a:r>
              <a:rPr lang="ko-KR" altLang="en-US" dirty="0" err="1">
                <a:latin typeface="Microsoft YaHei" panose="020B0503020204020204" pitchFamily="34" charset="-122"/>
              </a:rPr>
              <a:t>힘겨워합니다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為了完成主的旨意 我何等不足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 뜻 이루며 살기엔 부족합니다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我們我們是何等軟弱     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</a:t>
            </a:r>
            <a:r>
              <a:rPr lang="ko-KR" altLang="en-US" dirty="0" err="1">
                <a:latin typeface="Microsoft YaHei" panose="020B0503020204020204" pitchFamily="34" charset="-122"/>
              </a:rPr>
              <a:t>우린</a:t>
            </a:r>
            <a:r>
              <a:rPr lang="ko-KR" altLang="en-US" dirty="0">
                <a:latin typeface="Microsoft YaHei" panose="020B0503020204020204" pitchFamily="34" charset="-122"/>
              </a:rPr>
              <a:t> 연약합니다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ECF25E3-8AD8-494D-BC1B-6748C5BAD82D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840450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主啊 我們不斷地跌倒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주여 우린 넘어집니다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今天又迷失在人生道路上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오늘 하루 또 실수합니다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陷在罪惡中的我們需要主憐憫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주의 긍휼을 구하는 죄인입니다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我們單單尋求仰望祢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주만 바라봅니다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2508659-A11E-4E50-9C7D-DFE96FC66A56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539791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主祢無限量的恩惠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한없는 주님의 은혜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滿溢在宇宙全地之上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세상 위에 넘칩니다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無可遮蓋的主榮耀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가릴 수 없는 주 영광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充滿在全地萬有之上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온 </a:t>
            </a:r>
            <a:r>
              <a:rPr lang="ko-KR" altLang="en-US" dirty="0" err="1">
                <a:latin typeface="Microsoft YaHei" panose="020B0503020204020204" pitchFamily="34" charset="-122"/>
              </a:rPr>
              <a:t>땅위에</a:t>
            </a:r>
            <a:r>
              <a:rPr lang="ko-KR" altLang="en-US" dirty="0">
                <a:latin typeface="Microsoft YaHei" panose="020B0503020204020204" pitchFamily="34" charset="-122"/>
              </a:rPr>
              <a:t> 충만합니다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28A003C-1A16-44A7-9070-412A2E4B612A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40231255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主祢是唯一的道路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주님만이 </a:t>
            </a:r>
            <a:r>
              <a:rPr lang="ko-KR" altLang="en-US" dirty="0" err="1">
                <a:latin typeface="Microsoft YaHei" panose="020B0503020204020204" pitchFamily="34" charset="-122"/>
              </a:rPr>
              <a:t>길이오니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我們願意跟隨主腳步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우린 그길 따라갑니다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直到完成主的旨意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그날에 우릴 이루실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主祢是完全的主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주는 완전합니다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3DC28C7-55A1-4B92-BBAB-93D9B887B6C1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中譯 張漢業	</a:t>
            </a:r>
          </a:p>
          <a:p>
            <a:pPr algn="r"/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2015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함은진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소진영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Administered by </a:t>
            </a:r>
            <a:r>
              <a:rPr lang="en-US" altLang="ko-K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KwangsooMedia</a:t>
            </a:r>
            <a:r>
              <a:rPr lang="en-US" altLang="ko-K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rights reserved.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20764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祂的思想無法測度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그의 생각 셀 수 없고      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祂的憐憫永無止境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그의 자비 무궁하며       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祂的信實使每天都更新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그의 성실 날마다 새롭고     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祂的慈愛長存到永遠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그의 사랑 끝이 </a:t>
            </a:r>
            <a:r>
              <a:rPr lang="ko-KR" altLang="en-US" dirty="0" err="1">
                <a:latin typeface="Microsoft YaHei" panose="020B0503020204020204" pitchFamily="34" charset="-122"/>
              </a:rPr>
              <a:t>없단다</a:t>
            </a:r>
            <a:endParaRPr lang="ko-KR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3BD9CB4-F363-4C79-86B1-3371171EE373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中譯 張漢業</a:t>
            </a:r>
          </a:p>
          <a:p>
            <a:pPr algn="r"/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ⓒ 2002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조준모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All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r>
              <a:rPr lang="ko-KR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85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87147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</a:t>
            </a:r>
            <a:endParaRPr lang="ko-KR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52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跟隨主心意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</a:t>
            </a:r>
            <a:r>
              <a:rPr lang="ko-KR" altLang="en-US" dirty="0" err="1">
                <a:latin typeface="Microsoft YaHei" panose="020B0503020204020204" pitchFamily="34" charset="-122"/>
              </a:rPr>
              <a:t>주뜻</a:t>
            </a:r>
            <a:r>
              <a:rPr lang="ko-KR" altLang="en-US" dirty="0">
                <a:latin typeface="Microsoft YaHei" panose="020B0503020204020204" pitchFamily="34" charset="-122"/>
              </a:rPr>
              <a:t> </a:t>
            </a:r>
            <a:r>
              <a:rPr lang="ko-KR" altLang="en-US" dirty="0" err="1">
                <a:latin typeface="Microsoft YaHei" panose="020B0503020204020204" pitchFamily="34" charset="-122"/>
              </a:rPr>
              <a:t>따르리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高舉主聖名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주만 높이리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貼近主懷裡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주께 가까이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我只願一生 在主同在裡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내 평생에 주와 동행해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25BDC41-C8B8-4415-8080-2D8EF5F044B8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FB19437-770A-4415-869B-D4FF6551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5" y="950300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我的主我愛祢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주님을 사랑해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到永遠不改變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영원히 </a:t>
            </a:r>
            <a:r>
              <a:rPr lang="ko-KR" altLang="en-US" dirty="0" err="1">
                <a:latin typeface="Microsoft YaHei" panose="020B0503020204020204" pitchFamily="34" charset="-122"/>
              </a:rPr>
              <a:t>변찮네</a:t>
            </a:r>
            <a:endParaRPr lang="ko-KR" altLang="en-US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祢是我一生的主 </a:t>
            </a:r>
            <a:endParaRPr lang="en-US" altLang="ko-KR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주님은 나의전부 </a:t>
            </a:r>
            <a:endParaRPr lang="en-US" altLang="ko-KR" dirty="0">
              <a:latin typeface="Microsoft YaHei" panose="020B0503020204020204" pitchFamily="34" charset="-122"/>
            </a:endParaRP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從今時到永遠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ko-KR" altLang="en-US" dirty="0">
                <a:latin typeface="Microsoft YaHei" panose="020B0503020204020204" pitchFamily="34" charset="-122"/>
              </a:rPr>
              <a:t>오늘도 내일도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1CB1965-04D1-4A0C-8461-B0C82F69AD35}"/>
              </a:ext>
            </a:extLst>
          </p:cNvPr>
          <p:cNvSpPr/>
          <p:nvPr/>
        </p:nvSpPr>
        <p:spPr>
          <a:xfrm>
            <a:off x="268356" y="6306882"/>
            <a:ext cx="870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詞曲 鄭福財 </a:t>
            </a:r>
            <a:endParaRPr lang="en-US" altLang="zh-TW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Copyright ⓒ 2018 </a:t>
            </a:r>
            <a:r>
              <a:rPr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鄭福財 新加坡更新基督教會</a:t>
            </a:r>
            <a:endParaRPr lang="ko-KR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2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1684</Words>
  <Application>Microsoft Office PowerPoint</Application>
  <PresentationFormat>如螢幕大小 (4:3)</PresentationFormat>
  <Paragraphs>433</Paragraphs>
  <Slides>54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54</vt:i4>
      </vt:variant>
    </vt:vector>
  </HeadingPairs>
  <TitlesOfParts>
    <vt:vector size="56" baseType="lpstr">
      <vt:lpstr>Office 테마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1.耶和華是創造你的神 하나님은 너를 만드신 분 祂是何等了解認識你一切 너를 가장 많이 알고 계시며 耶和華是創造你的神 하나님은 너를 만드신 분 祂是深切明白 了解你的神 너를 가장 깊이 이해하신단다</dc:title>
  <dc:creator>袁佳音원가음</dc:creator>
  <cp:lastModifiedBy>ezra</cp:lastModifiedBy>
  <cp:revision>12</cp:revision>
  <dcterms:created xsi:type="dcterms:W3CDTF">2018-05-08T06:31:43Z</dcterms:created>
  <dcterms:modified xsi:type="dcterms:W3CDTF">2018-06-19T07:38:14Z</dcterms:modified>
</cp:coreProperties>
</file>