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15664-E6E4-41C3-9462-435577FE37C4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44E2-3D6B-482F-B678-D27A2EFE3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4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15664-E6E4-41C3-9462-435577FE37C4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F44E2-3D6B-482F-B678-D27A2EFE3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5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zh-TW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zh-TW" alt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6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6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5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7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7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3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11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02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4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19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2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42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49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72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84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5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83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44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3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54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71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9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94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06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34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93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05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18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60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29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0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0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4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1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Andy Wen</dc:creator>
  <cp:lastModifiedBy>Andy Wen</cp:lastModifiedBy>
  <cp:revision>1</cp:revision>
  <dcterms:created xsi:type="dcterms:W3CDTF">2012-06-08T18:45:13Z</dcterms:created>
  <dcterms:modified xsi:type="dcterms:W3CDTF">2012-06-08T18:45:13Z</dcterms:modified>
</cp:coreProperties>
</file>