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532B8-3CA0-4838-ACF0-5257CB330AC4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C715F-93BC-4BBC-A00D-17B4B312E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532B8-3CA0-4838-ACF0-5257CB330AC4}" type="datetimeFigureOut">
              <a:rPr lang="en-US" smtClean="0"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C715F-93BC-4BBC-A00D-17B4B312E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8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2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5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77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6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8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02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5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39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1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2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38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5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5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3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5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2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37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39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99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4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73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6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5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1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Andy Wen</dc:creator>
  <cp:lastModifiedBy>Andy Wen</cp:lastModifiedBy>
  <cp:revision>1</cp:revision>
  <dcterms:created xsi:type="dcterms:W3CDTF">2012-06-08T18:41:12Z</dcterms:created>
  <dcterms:modified xsi:type="dcterms:W3CDTF">2012-06-08T18:41:12Z</dcterms:modified>
</cp:coreProperties>
</file>