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34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2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7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4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8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7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0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72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1" name="Picture 47" descr="C:\Users\joy\Desktop\第七張專輯\第七張專輯(中韓)\投影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6871"/>
            <a:ext cx="91645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1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joy\Desktop\第七張專輯\第七張專輯(中韓)\投影片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joy\Desktop\第七張專輯\第七張專輯(中韓)\投影片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joy\Desktop\第七張專輯\第七張專輯(中韓)\投影片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joy\Desktop\第七張專輯\第七張專輯(中韓)\投影片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joy\Desktop\第七張專輯\第七張專輯(中韓)\投影片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joy\Desktop\第七張專輯\第七張專輯(中韓)\投影片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joy\Desktop\第七張專輯\第七張專輯(中韓)\投影片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joy\Desktop\第七張專輯\第七張專輯(中韓)\投影片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joy\Desktop\第七張專輯\第七張專輯(中韓)\投影片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C:\Users\joy\Desktop\第七張專輯\第七張專輯(中韓)\投影片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joy\Desktop\第七張專輯\第七張專輯(中韓)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joy\Desktop\第七張專輯\第七張專輯(中韓)\投影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joy\Desktop\第七張專輯\第七張專輯(中韓)\投影片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joy\Desktop\第七張專輯\第七張專輯(中韓)\投影片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joy\Desktop\第七張專輯\第七張專輯(中韓)\投影片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C:\Users\joy\Desktop\第七張專輯\第七張專輯(中韓)\投影片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joy\Desktop\第七張專輯\第七張專輯(中韓)\投影片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C:\Users\joy\Desktop\第七張專輯\第七張專輯(中韓)\投影片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joy\Desktop\第七張專輯\第七張專輯(中韓)\投影片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C:\Users\joy\Desktop\第七張專輯\第七張專輯(中韓)\投影片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C:\Users\joy\Desktop\第七張專輯\第七張專輯(中韓)\投影片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joy\Desktop\第七張專輯\第七張專輯(中韓)\投影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joy\Desktop\第七張專輯\第七張專輯(中韓)\投影片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C:\Users\joy\Desktop\第七張專輯\第七張專輯(中韓)\投影片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4827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joy\Desktop\第七張專輯\第七張專輯(中韓)\投影片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C:\Users\joy\Desktop\第七張專輯\第七張專輯(中韓)\投影片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C:\Users\joy\Desktop\第七張專輯\第七張專輯(中韓)\投影片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C:\Users\joy\Desktop\第七張專輯\第七張專輯(中韓)\投影片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C:\Users\joy\Desktop\第七張專輯\第七張專輯(中韓)\投影片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C:\Users\joy\Desktop\第七張專輯\第七張專輯(中韓)\投影片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4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joy\Desktop\第七張專輯\第七張專輯(中韓)\投影片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joy\Desktop\第七張專輯\第七張專輯(中韓)\投影片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joy\Desktop\第七張專輯\第七張專輯(中韓)\投影片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joy\Desktop\第七張專輯\第七張專輯(中韓)\投影片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C:\Users\joy\Desktop\第七張專輯\第七張專輯(中韓)\投影片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C:\Users\joy\Desktop\第七張專輯\第七張專輯(中韓)\投影片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C:\Users\joy\Desktop\第七張專輯\第七張專輯(中韓)\投影片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 descr="C:\Users\joy\Desktop\第七張專輯\第七張專輯(中韓)\投影片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C:\Users\joy\Desktop\第七張專輯\第七張專輯(中韓)\投影片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C:\Users\joy\Desktop\第七張專輯\第七張專輯(中韓)\投影片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C:\Users\joy\Desktop\第七張專輯\第七張專輯(中韓)\投影片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 descr="C:\Users\joy\Desktop\第七張專輯\第七張專輯(中韓)\投影片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 descr="C:\Users\joy\Desktop\第七張專輯\第七張專輯(中韓)\投影片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joy\Desktop\第七張專輯\第七張專輯(中韓)\投影片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2" name="Picture 2" descr="C:\Users\joy\Desktop\第七張專輯\第七張專輯(中韓)\投影片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C:\Users\joy\Desktop\第七張專輯\第七張專輯(中韓)\投影片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" y="2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 descr="C:\Users\joy\Desktop\第七張專輯\第七張專輯(中韓)\投影片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 descr="C:\Users\joy\Desktop\第七張專輯\第七張專輯(中韓)\投影片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5298" name="Picture 2" descr="C:\Users\joy\Desktop\第七張專輯\第七張專輯(中韓)\投影片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2" name="Picture 2" descr="C:\Users\joy\Desktop\第七張專輯\第七張專輯(中韓)\投影片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6" name="Picture 2" descr="C:\Users\joy\Desktop\第七張專輯\第七張專輯(中韓)\投影片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 descr="C:\Users\joy\Desktop\第七張專輯\第七張專輯(中韓)\投影片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 descr="C:\Users\joy\Desktop\第七張專輯\第七張專輯(中韓)\投影片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0418" name="Picture 2" descr="C:\Users\joy\Desktop\第七張專輯\第七張專輯(中韓)\投影片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joy\Desktop\第七張專輯\第七張專輯(中韓)\投影片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4" y="0"/>
            <a:ext cx="917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 descr="C:\Users\joy\Desktop\第七張專輯\第七張專輯(中韓)\投影片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6" name="Picture 2" descr="C:\Users\joy\Desktop\第七張專輯\第七張專輯(中韓)\投影片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 descr="C:\Users\joy\Desktop\第七張專輯\第七張專輯(中韓)\投影片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10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C:\Users\joy\Desktop\第七張專輯\第七張專輯(中韓)\投影片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 descr="C:\Users\joy\Desktop\第七張專輯\第七張專輯(中韓)\投影片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C:\Users\joy\Desktop\第七張專輯\第七張專輯(中韓)\投影片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Picture 2" descr="C:\Users\joy\Desktop\第七張專輯\第七張專輯(中韓)\投影片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 descr="C:\Users\joy\Desktop\第七張專輯\第七張專輯(中韓)\投影片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9634" name="Picture 2" descr="C:\Users\joy\Desktop\第七張專輯\第七張專輯(中韓)\投影片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0658" name="Picture 2" descr="C:\Users\joy\Desktop\第七張專輯\第七張專輯(中韓)\投影片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joy\Desktop\第七張專輯\第七張專輯(中韓)\投影片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682" name="Picture 2" descr="C:\Users\joy\Desktop\第七張專輯\第七張專輯(中韓)\投影片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2706" name="Picture 2" descr="C:\Users\joy\Desktop\第七張專輯\第七張專輯(中韓)\投影片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 descr="C:\Users\joy\Desktop\第七張專輯\第七張專輯(中韓)\投影片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4754" name="Picture 2" descr="C:\Users\joy\Desktop\第七張專輯\第七張專輯(中韓)\投影片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8" name="Picture 2" descr="C:\Users\joy\Desktop\第七張專輯\第七張專輯(中韓)\投影片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C:\Users\joy\Desktop\第七張專輯\第七張專輯(中韓)\投影片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C:\Users\joy\Desktop\第七張專輯\第七張專輯(中韓)\投影片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8850" name="Picture 2" descr="C:\Users\joy\Desktop\第七張專輯\第七張專輯(中韓)\投影片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 descr="C:\Users\joy\Desktop\第七張專輯\第七張專輯(中韓)\投影片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0898" name="Picture 2" descr="C:\Users\joy\Desktop\第七張專輯\第七張專輯(中韓)\投影片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joy\Desktop\第七張專輯\第七張專輯(中韓)\投影片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joy\Desktop\第七張專輯\第七張專輯(中韓)\投影片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如螢幕大小 (4:3)</PresentationFormat>
  <Paragraphs>0</Paragraphs>
  <Slides>79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2</cp:revision>
  <dcterms:created xsi:type="dcterms:W3CDTF">2013-06-18T02:47:43Z</dcterms:created>
  <dcterms:modified xsi:type="dcterms:W3CDTF">2013-06-18T03:03:08Z</dcterms:modified>
</cp:coreProperties>
</file>