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D37B-FFB9-4891-BC48-AE0AA5A69F64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37F-CCD0-45DE-82BC-D637339842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834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D37B-FFB9-4891-BC48-AE0AA5A69F64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37F-CCD0-45DE-82BC-D637339842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882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D37B-FFB9-4891-BC48-AE0AA5A69F64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37F-CCD0-45DE-82BC-D637339842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72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D37B-FFB9-4891-BC48-AE0AA5A69F64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37F-CCD0-45DE-82BC-D637339842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240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D37B-FFB9-4891-BC48-AE0AA5A69F64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37F-CCD0-45DE-82BC-D637339842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89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D37B-FFB9-4891-BC48-AE0AA5A69F64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37F-CCD0-45DE-82BC-D637339842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172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D37B-FFB9-4891-BC48-AE0AA5A69F64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37F-CCD0-45DE-82BC-D637339842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975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D37B-FFB9-4891-BC48-AE0AA5A69F64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37F-CCD0-45DE-82BC-D637339842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5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D37B-FFB9-4891-BC48-AE0AA5A69F64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37F-CCD0-45DE-82BC-D637339842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80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D37B-FFB9-4891-BC48-AE0AA5A69F64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37F-CCD0-45DE-82BC-D637339842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26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D37B-FFB9-4891-BC48-AE0AA5A69F64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F237F-CCD0-45DE-82BC-D637339842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72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2D37B-FFB9-4891-BC48-AE0AA5A69F64}" type="datetimeFigureOut">
              <a:rPr lang="zh-TW" altLang="en-US" smtClean="0"/>
              <a:t>2013/6/18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F237F-CCD0-45DE-82BC-D637339842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64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71" name="Picture 47" descr="C:\Users\joy\Desktop\第七張專輯\第七張專輯(中韓)\投影片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8" y="6871"/>
            <a:ext cx="916453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919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C:\Users\joy\Desktop\第七張專輯\第七張專輯(中韓)\投影片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C:\Users\joy\Desktop\第七張專輯\第七張專輯(中韓)\投影片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C:\Users\joy\Desktop\第七張專輯\第七張專輯(中韓)\投影片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 descr="C:\Users\joy\Desktop\第七張專輯\第七張專輯(中韓)\投影片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 descr="C:\Users\joy\Desktop\第七張專輯\第七張專輯(中韓)\投影片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C:\Users\joy\Desktop\第七張專輯\第七張專輯(中韓)\投影片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 descr="C:\Users\joy\Desktop\第七張專輯\第七張專輯(中韓)\投影片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4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0" name="Picture 2" descr="C:\Users\joy\Desktop\第七張專輯\第七張專輯(中韓)\投影片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2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 descr="C:\Users\joy\Desktop\第七張專輯\第七張專輯(中韓)\投影片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9458" name="Picture 2" descr="C:\Users\joy\Desktop\第七張專輯\第七張專輯(中韓)\投影片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C:\Users\joy\Desktop\第七張專輯\第七張專輯(中韓)\投影片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763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482" name="Picture 2" descr="C:\Users\joy\Desktop\第七張專輯\第七張專輯(中韓)\投影片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"/>
            <a:ext cx="9180512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506" name="Picture 2" descr="C:\Users\joy\Desktop\第七張專輯\第七張專輯(中韓)\投影片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2530" name="Picture 2" descr="C:\Users\joy\Desktop\第七張專輯\第七張專輯(中韓)\投影片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3554" name="Picture 2" descr="C:\Users\joy\Desktop\第七張專輯\第七張專輯(中韓)\投影片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4578" name="Picture 2" descr="C:\Users\joy\Desktop\第七張專輯\第七張專輯(中韓)\投影片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5602" name="Picture 2" descr="C:\Users\joy\Desktop\第七張專輯\第七張專輯(中韓)\投影片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6626" name="Picture 2" descr="C:\Users\joy\Desktop\第七張專輯\第七張專輯(中韓)\投影片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7650" name="Picture 2" descr="C:\Users\joy\Desktop\第七張專輯\第七張專輯(中韓)\投影片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8674" name="Picture 2" descr="C:\Users\joy\Desktop\第七張專輯\第七張專輯(中韓)\投影片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9698" name="Picture 2" descr="C:\Users\joy\Desktop\第七張專輯\第七張專輯(中韓)\投影片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9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C:\Users\joy\Desktop\第七張專輯\第七張專輯(中韓)\投影片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22" name="Picture 2" descr="C:\Users\joy\Desktop\第七張專輯\第七張專輯(中韓)\投影片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1746" name="Picture 2" descr="C:\Users\joy\Desktop\第七張專輯\第七張專輯(中韓)\投影片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4827"/>
            <a:ext cx="9180512" cy="68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2770" name="Picture 2" descr="C:\Users\joy\Desktop\第七張專輯\第七張專輯(中韓)\投影片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3794" name="Picture 2" descr="C:\Users\joy\Desktop\第七張專輯\第七張專輯(中韓)\投影片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4818" name="Picture 2" descr="C:\Users\joy\Desktop\第七張專輯\第七張專輯(中韓)\投影片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7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5842" name="Picture 2" descr="C:\Users\joy\Desktop\第七張專輯\第七張專輯(中韓)\投影片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6866" name="Picture 2" descr="C:\Users\joy\Desktop\第七張專輯\第七張專輯(中韓)\投影片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7890" name="Picture 2" descr="C:\Users\joy\Desktop\第七張專輯\第七張專輯(中韓)\投影片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4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8914" name="Picture 2" descr="C:\Users\joy\Desktop\第七張專輯\第七張專輯(中韓)\投影片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9938" name="Picture 2" descr="C:\Users\joy\Desktop\第七張專輯\第七張專輯(中韓)\投影片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C:\Users\joy\Desktop\第七張專輯\第七張專輯(中韓)\投影片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62" name="Picture 2" descr="C:\Users\joy\Desktop\第七張專輯\第七張專輯(中韓)\投影片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1986" name="Picture 2" descr="C:\Users\joy\Desktop\第七張專輯\第七張專輯(中韓)\投影片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3010" name="Picture 2" descr="C:\Users\joy\Desktop\第七張專輯\第七張專輯(中韓)\投影片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4034" name="Picture 2" descr="C:\Users\joy\Desktop\第七張專輯\第七張專輯(中韓)\投影片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5058" name="Picture 2" descr="C:\Users\joy\Desktop\第七張專輯\第七張專輯(中韓)\投影片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6082" name="Picture 2" descr="C:\Users\joy\Desktop\第七張專輯\第七張專輯(中韓)\投影片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7106" name="Picture 2" descr="C:\Users\joy\Desktop\第七張專輯\第七張專輯(中韓)\投影片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8130" name="Picture 2" descr="C:\Users\joy\Desktop\第七張專輯\第七張專輯(中韓)\投影片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9154" name="Picture 2" descr="C:\Users\joy\Desktop\第七張專輯\第七張專輯(中韓)\投影片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0178" name="Picture 2" descr="C:\Users\joy\Desktop\第七張專輯\第七張專輯(中韓)\投影片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C:\Users\joy\Desktop\第七張專輯\第七張專輯(中韓)\投影片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02" name="Picture 2" descr="C:\Users\joy\Desktop\第七張專輯\第七張專輯(中韓)\投影片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2226" name="Picture 2" descr="C:\Users\joy\Desktop\第七張專輯\第七張專輯(中韓)\投影片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" y="23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3250" name="Picture 2" descr="C:\Users\joy\Desktop\第七張專輯\第七張專輯(中韓)\投影片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4274" name="Picture 2" descr="C:\Users\joy\Desktop\第七張專輯\第七張專輯(中韓)\投影片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36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5298" name="Picture 2" descr="C:\Users\joy\Desktop\第七張專輯\第七張專輯(中韓)\投影片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6322" name="Picture 2" descr="C:\Users\joy\Desktop\第七張專輯\第七張專輯(中韓)\投影片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7346" name="Picture 2" descr="C:\Users\joy\Desktop\第七張專輯\第七張專輯(中韓)\投影片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8370" name="Picture 2" descr="C:\Users\joy\Desktop\第七張專輯\第七張專輯(中韓)\投影片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9394" name="Picture 2" descr="C:\Users\joy\Desktop\第七張專輯\第七張專輯(中韓)\投影片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0418" name="Picture 2" descr="C:\Users\joy\Desktop\第七張專輯\第七張專輯(中韓)\投影片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C:\Users\joy\Desktop\第七張專輯\第七張專輯(中韓)\投影片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04" y="0"/>
            <a:ext cx="91754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42" name="Picture 2" descr="C:\Users\joy\Desktop\第七張專輯\第七張專輯(中韓)\投影片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2466" name="Picture 2" descr="C:\Users\joy\Desktop\第七張專輯\第七張專輯(中韓)\投影片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3490" name="Picture 2" descr="C:\Users\joy\Desktop\第七張專輯\第七張專輯(中韓)\投影片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1109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4514" name="Picture 2" descr="C:\Users\joy\Desktop\第七張專輯\第七張專輯(中韓)\投影片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5538" name="Picture 2" descr="C:\Users\joy\Desktop\第七張專輯\第七張專輯(中韓)\投影片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6562" name="Picture 2" descr="C:\Users\joy\Desktop\第七張專輯\第七張專輯(中韓)\投影片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7586" name="Picture 2" descr="C:\Users\joy\Desktop\第七張專輯\第七張專輯(中韓)\投影片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8610" name="Picture 2" descr="C:\Users\joy\Desktop\第七張專輯\第七張專輯(中韓)\投影片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9634" name="Picture 2" descr="C:\Users\joy\Desktop\第七張專輯\第七張專輯(中韓)\投影片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0658" name="Picture 2" descr="C:\Users\joy\Desktop\第七張專輯\第七張專輯(中韓)\投影片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C:\Users\joy\Desktop\第七張專輯\第七張專輯(中韓)\投影片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682" name="Picture 2" descr="C:\Users\joy\Desktop\第七張專輯\第七張專輯(中韓)\投影片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2706" name="Picture 2" descr="C:\Users\joy\Desktop\第七張專輯\第七張專輯(中韓)\投影片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3730" name="Picture 2" descr="C:\Users\joy\Desktop\第七張專輯\第七張專輯(中韓)\投影片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4754" name="Picture 2" descr="C:\Users\joy\Desktop\第七張專輯\第七張專輯(中韓)\投影片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5778" name="Picture 2" descr="C:\Users\joy\Desktop\第七張專輯\第七張專輯(中韓)\投影片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6802" name="Picture 2" descr="C:\Users\joy\Desktop\第七張專輯\第七張專輯(中韓)\投影片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7826" name="Picture 2" descr="C:\Users\joy\Desktop\第七張專輯\第七張專輯(中韓)\投影片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8850" name="Picture 2" descr="C:\Users\joy\Desktop\第七張專輯\第七張專輯(中韓)\投影片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9874" name="Picture 2" descr="C:\Users\joy\Desktop\第七張專輯\第七張專輯(中韓)\投影片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0898" name="Picture 2" descr="C:\Users\joy\Desktop\第七張專輯\第七張專輯(中韓)\投影片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3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C:\Users\joy\Desktop\第七張專輯\第七張專輯(中韓)\投影片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2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C:\Users\joy\Desktop\第七張專輯\第七張專輯(中韓)\投影片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27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如螢幕大小 (4:3)</PresentationFormat>
  <Paragraphs>0</Paragraphs>
  <Slides>79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79</vt:i4>
      </vt:variant>
    </vt:vector>
  </HeadingPairs>
  <TitlesOfParts>
    <vt:vector size="80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joy</dc:creator>
  <cp:lastModifiedBy>joy</cp:lastModifiedBy>
  <cp:revision>2</cp:revision>
  <dcterms:created xsi:type="dcterms:W3CDTF">2013-06-18T02:47:43Z</dcterms:created>
  <dcterms:modified xsi:type="dcterms:W3CDTF">2013-06-18T03:02:43Z</dcterms:modified>
</cp:coreProperties>
</file>