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1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7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6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8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93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31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1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5CEC-14D1-4431-85AE-434E292719CF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6D6B-D77A-45C5-8996-74432AF41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8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joy\Desktop\第七張專輯\第七張專輯(簡中)\投影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5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joy\Desktop\第七張專輯\第七張專輯(簡中)\投影片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joy\Desktop\第七張專輯\第七張專輯(簡中)\投影片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joy\Desktop\第七張專輯\第七張專輯(簡中)\投影片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joy\Desktop\第七張專輯\第七張專輯(簡中)\投影片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joy\Desktop\第七張專輯\第七張專輯(簡中)\投影片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joy\Desktop\第七張專輯\第七張專輯(簡中)\投影片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joy\Desktop\第七張專輯\第七張專輯(簡中)\投影片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" y="-195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joy\Desktop\第七張專輯\第七張專輯(簡中)\投影片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joy\Desktop\第七張專輯\第七張專輯(簡中)\投影片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C:\Users\joy\Desktop\第七張專輯\第七張專輯(簡中)\投影片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joy\Desktop\第七張專輯\第七張專輯(簡中)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joy\Desktop\第七張專輯\第七張專輯(簡中)\投影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joy\Desktop\第七張專輯\第七張專輯(簡中)\投影片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joy\Desktop\第七張專輯\第七張專輯(簡中)\投影片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" y="56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joy\Desktop\第七張專輯\第七張專輯(簡中)\投影片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C:\Users\joy\Desktop\第七張專輯\第七張專輯(簡中)\投影片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joy\Desktop\第七張專輯\第七張專輯(簡中)\投影片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C:\Users\joy\Desktop\第七張專輯\第七張專輯(簡中)\投影片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joy\Desktop\第七張專輯\第七張專輯(簡中)\投影片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C:\Users\joy\Desktop\第七張專輯\第七張專輯(簡中)\投影片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C:\Users\joy\Desktop\第七張專輯\第七張專輯(簡中)\投影片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joy\Desktop\第七張專輯\第七張專輯(簡中)\投影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joy\Desktop\第七張專輯\第七張專輯(簡中)\投影片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C:\Users\joy\Desktop\第七張專輯\第七張專輯(簡中)\投影片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joy\Desktop\第七張專輯\第七張專輯(簡中)\投影片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C:\Users\joy\Desktop\第七張專輯\第七張專輯(簡中)\投影片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C:\Users\joy\Desktop\第七張專輯\第七張專輯(簡中)\投影片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C:\Users\joy\Desktop\第七張專輯\第七張專輯(簡中)\投影片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C:\Users\joy\Desktop\第七張專輯\第七張專輯(簡中)\投影片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C:\Users\joy\Desktop\第七張專輯\第七張專輯(簡中)\投影片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joy\Desktop\第七張專輯\第七張專輯(簡中)\投影片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joy\Desktop\第七張專輯\第七張專輯(簡中)\投影片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joy\Desktop\第七張專輯\第七張專輯(簡中)\投影片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joy\Desktop\第七張專輯\第七張專輯(簡中)\投影片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C:\Users\joy\Desktop\第七張專輯\第七張專輯(簡中)\投影片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C:\Users\joy\Desktop\第七張專輯\第七張專輯(簡中)\投影片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C:\Users\joy\Desktop\第七張專輯\第七張專輯(簡中)\投影片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 descr="C:\Users\joy\Desktop\第七張專輯\第七張專輯(簡中)\投影片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C:\Users\joy\Desktop\第七張專輯\第七張專輯(簡中)\投影片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C:\Users\joy\Desktop\第七張專輯\第七張專輯(簡中)\投影片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C:\Users\joy\Desktop\第七張專輯\第七張專輯(簡中)\投影片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 descr="C:\Users\joy\Desktop\第七張專輯\第七張專輯(簡中)\投影片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 descr="C:\Users\joy\Desktop\第七張專輯\第七張專輯(簡中)\投影片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joy\Desktop\第七張專輯\第七張專輯(簡中)\投影片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2" name="Picture 2" descr="C:\Users\joy\Desktop\第七張專輯\第七張專輯(簡中)\投影片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C:\Users\joy\Desktop\第七張專輯\第七張專輯(簡中)\投影片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 descr="C:\Users\joy\Desktop\第七張專輯\第七張專輯(簡中)\投影片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 descr="C:\Users\joy\Desktop\第七張專輯\第七張專輯(簡中)\投影片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joy\Desktop\第七張專輯\第七張專輯(簡中)\投影片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joy\Desktop\第七張專輯\第七張專輯(簡中)\投影片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joy\Desktop\第七張專輯\第七張專輯(簡中)\投影片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joy\Desktop\第七張專輯\第七張專輯(簡中)\投影片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3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如螢幕大小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1</cp:revision>
  <dcterms:created xsi:type="dcterms:W3CDTF">2013-06-18T07:00:14Z</dcterms:created>
  <dcterms:modified xsi:type="dcterms:W3CDTF">2013-06-18T07:07:08Z</dcterms:modified>
</cp:coreProperties>
</file>