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18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9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2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9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3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4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1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58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0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CE2C-B709-48A1-BEC4-568B2AD7D8D8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6B43-1286-4D85-8641-AED39B4CE7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7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joy\Desktop\第七張專輯\第七張專輯(繁中)\投影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2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joy\Desktop\第七張專輯\第七張專輯(繁中)\投影片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3" y="34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joy\Desktop\第七張專輯\第七張專輯(繁中)\投影片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joy\Desktop\第七張專輯\第七張專輯(繁中)\投影片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joy\Desktop\第七張專輯\第七張專輯(繁中)\投影片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" y="29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joy\Desktop\第七張專輯\第七張專輯(繁中)\投影片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joy\Desktop\第七張專輯\第七張專輯(繁中)\投影片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joy\Desktop\第七張專輯\第七張專輯(繁中)\投影片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joy\Desktop\第七張專輯\第七張專輯(繁中)\投影片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joy\Desktop\第七張專輯\第七張專輯(繁中)\投影片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C:\Users\joy\Desktop\第七張專輯\第七張專輯(繁中)\投影片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joy\Desktop\第七張專輯\第七張專輯(繁中)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joy\Desktop\第七張專輯\第七張專輯(繁中)\投影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joy\Desktop\第七張專輯\第七張專輯(繁中)\投影片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joy\Desktop\第七張專輯\第七張專輯(繁中)\投影片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joy\Desktop\第七張專輯\第七張專輯(繁中)\投影片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C:\Users\joy\Desktop\第七張專輯\第七張專輯(繁中)\投影片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" y="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joy\Desktop\第七張專輯\第七張專輯(繁中)\投影片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C:\Users\joy\Desktop\第七張專輯\第七張專輯(繁中)\投影片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joy\Desktop\第七張專輯\第七張專輯(繁中)\投影片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C:\Users\joy\Desktop\第七張專輯\第七張專輯(繁中)\投影片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C:\Users\joy\Desktop\第七張專輯\第七張專輯(繁中)\投影片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joy\Desktop\第七張專輯\第七張專輯(繁中)\投影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joy\Desktop\第七張專輯\第七張專輯(繁中)\投影片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C:\Users\joy\Desktop\第七張專輯\第七張專輯(繁中)\投影片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joy\Desktop\第七張專輯\第七張專輯(繁中)\投影片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C:\Users\joy\Desktop\第七張專輯\第七張專輯(繁中)\投影片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C:\Users\joy\Desktop\第七張專輯\第七張專輯(繁中)\投影片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C:\Users\joy\Desktop\第七張專輯\第七張專輯(繁中)\投影片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C:\Users\joy\Desktop\第七張專輯\第七張專輯(繁中)\投影片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C:\Users\joy\Desktop\第七張專輯\第七張專輯(繁中)\投影片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joy\Desktop\第七張專輯\第七張專輯(繁中)\投影片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joy\Desktop\第七張專輯\第七張專輯(繁中)\投影片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joy\Desktop\第七張專輯\第七張專輯(繁中)\投影片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joy\Desktop\第七張專輯\第七張專輯(繁中)\投影片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C:\Users\joy\Desktop\第七張專輯\第七張專輯(繁中)\投影片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C:\Users\joy\Desktop\第七張專輯\第七張專輯(繁中)\投影片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C:\Users\joy\Desktop\第七張專輯\第七張專輯(繁中)\投影片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 descr="C:\Users\joy\Desktop\第七張專輯\第七張專輯(繁中)\投影片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C:\Users\joy\Desktop\第七張專輯\第七張專輯(繁中)\投影片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C:\Users\joy\Desktop\第七張專輯\第七張專輯(繁中)\投影片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C:\Users\joy\Desktop\第七張專輯\第七張專輯(繁中)\投影片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 descr="C:\Users\joy\Desktop\第七張專輯\第七張專輯(繁中)\投影片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 descr="C:\Users\joy\Desktop\第七張專輯\第七張專輯(繁中)\投影片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joy\Desktop\第七張專輯\第七張專輯(繁中)\投影片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2" name="Picture 2" descr="C:\Users\joy\Desktop\第七張專輯\第七張專輯(繁中)\投影片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C:\Users\joy\Desktop\第七張專輯\第七張專輯(繁中)\投影片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 descr="C:\Users\joy\Desktop\第七張專輯\第七張專輯(繁中)\投影片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joy\Desktop\第七張專輯\第七張專輯(繁中)\投影片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joy\Desktop\第七張專輯\第七張專輯(繁中)\投影片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joy\Desktop\第七張專輯\第七張專輯(繁中)\投影片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joy\Desktop\第七張專輯\第七張專輯(繁中)\投影片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如螢幕大小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2</cp:revision>
  <dcterms:created xsi:type="dcterms:W3CDTF">2013-06-18T03:24:10Z</dcterms:created>
  <dcterms:modified xsi:type="dcterms:W3CDTF">2013-06-18T04:02:06Z</dcterms:modified>
</cp:coreProperties>
</file>