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65" r:id="rId4"/>
    <p:sldId id="328" r:id="rId5"/>
    <p:sldId id="368" r:id="rId6"/>
    <p:sldId id="332" r:id="rId7"/>
    <p:sldId id="334" r:id="rId8"/>
    <p:sldId id="335" r:id="rId9"/>
    <p:sldId id="336" r:id="rId10"/>
    <p:sldId id="344" r:id="rId11"/>
    <p:sldId id="346" r:id="rId12"/>
    <p:sldId id="347" r:id="rId13"/>
    <p:sldId id="338" r:id="rId14"/>
    <p:sldId id="340" r:id="rId15"/>
    <p:sldId id="342" r:id="rId16"/>
    <p:sldId id="343" r:id="rId17"/>
    <p:sldId id="348" r:id="rId18"/>
    <p:sldId id="349" r:id="rId19"/>
    <p:sldId id="351" r:id="rId20"/>
    <p:sldId id="257" r:id="rId21"/>
    <p:sldId id="259" r:id="rId22"/>
    <p:sldId id="261" r:id="rId23"/>
    <p:sldId id="262" r:id="rId24"/>
    <p:sldId id="263" r:id="rId25"/>
    <p:sldId id="367" r:id="rId26"/>
    <p:sldId id="265" r:id="rId27"/>
    <p:sldId id="266" r:id="rId28"/>
    <p:sldId id="271" r:id="rId29"/>
    <p:sldId id="272" r:id="rId30"/>
    <p:sldId id="273" r:id="rId31"/>
    <p:sldId id="275" r:id="rId32"/>
    <p:sldId id="277" r:id="rId33"/>
    <p:sldId id="279" r:id="rId34"/>
    <p:sldId id="363" r:id="rId35"/>
    <p:sldId id="352" r:id="rId36"/>
    <p:sldId id="354" r:id="rId37"/>
    <p:sldId id="356" r:id="rId38"/>
    <p:sldId id="358" r:id="rId39"/>
    <p:sldId id="281" r:id="rId40"/>
    <p:sldId id="283" r:id="rId41"/>
    <p:sldId id="285" r:id="rId42"/>
    <p:sldId id="287" r:id="rId43"/>
    <p:sldId id="289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37" autoAdjust="0"/>
  </p:normalViewPr>
  <p:slideViewPr>
    <p:cSldViewPr>
      <p:cViewPr>
        <p:scale>
          <a:sx n="60" d="100"/>
          <a:sy n="60" d="100"/>
        </p:scale>
        <p:origin x="-163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95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35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13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6336" y="562670"/>
            <a:ext cx="1450504" cy="418058"/>
          </a:xfrm>
        </p:spPr>
        <p:txBody>
          <a:bodyPr>
            <a:normAutofit/>
          </a:bodyPr>
          <a:lstStyle>
            <a:lvl1pPr algn="r">
              <a:defRPr sz="1200" b="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23317"/>
            <a:ext cx="8229600" cy="4525963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5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83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85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2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59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0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21B6-9411-4960-A22A-8C63F6482462}" type="datetimeFigureOut">
              <a:rPr lang="zh-TW" altLang="en-US" smtClean="0"/>
              <a:t>2014/7/4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690-21CD-43A9-A099-69FA11037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5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zh-TW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以斯拉第八张专辑</a:t>
            </a:r>
            <a:endParaRPr lang="zh-TW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zh-CN" altLang="zh-TW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真实的敬拜者</a:t>
            </a:r>
            <a:endParaRPr lang="zh-TW" altLang="zh-TW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6296" y="634678"/>
            <a:ext cx="1810544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耶稣求指引我生命道路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주가 보이신 생명의 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smtClean="0">
                <a:latin typeface="標楷體" panose="03000509000000000000" pitchFamily="65" charset="-120"/>
              </a:rPr>
              <a:t>耶稣求指引我生命道路</a:t>
            </a:r>
            <a:endParaRPr lang="en-US" altLang="ko-KR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z="5400" smtClean="0">
                <a:latin typeface="標楷體" panose="03000509000000000000" pitchFamily="65" charset="-120"/>
              </a:rPr>
              <a:t>我要全心跟随</a:t>
            </a:r>
            <a:endParaRPr lang="en-US" altLang="ko-KR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z="5400" smtClean="0">
                <a:latin typeface="標楷體" panose="03000509000000000000" pitchFamily="65" charset="-120"/>
              </a:rPr>
              <a:t>谦卑来到主座前</a:t>
            </a:r>
            <a:endParaRPr lang="en-US" altLang="ko-KR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z="5400">
                <a:latin typeface="標楷體" panose="03000509000000000000" pitchFamily="65" charset="-120"/>
              </a:rPr>
              <a:t>向</a:t>
            </a:r>
            <a:r>
              <a:rPr lang="zh-TW" altLang="en-US" sz="5400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sz="5400" smtClean="0">
                <a:latin typeface="標楷體" panose="03000509000000000000" pitchFamily="65" charset="-120"/>
              </a:rPr>
              <a:t>献上受伤的心 </a:t>
            </a:r>
            <a:endParaRPr lang="ko-KR" altLang="en-US" sz="5400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08304" y="562670"/>
            <a:ext cx="1738536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耶稣求指引我生命道路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주가 보이신 생명의 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smtClean="0">
                <a:latin typeface="標楷體" panose="03000509000000000000" pitchFamily="65" charset="-120"/>
              </a:rPr>
              <a:t>我的公义盾牌和力量 </a:t>
            </a:r>
            <a:endParaRPr lang="en-US" altLang="ko-KR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z="5400" smtClean="0">
                <a:latin typeface="標楷體" panose="03000509000000000000" pitchFamily="65" charset="-120"/>
              </a:rPr>
              <a:t>祂名是耶稣</a:t>
            </a:r>
          </a:p>
          <a:p>
            <a:r>
              <a:rPr lang="ko-KR" altLang="en-US" sz="5400" smtClean="0">
                <a:latin typeface="標楷體" panose="03000509000000000000" pitchFamily="65" charset="-120"/>
              </a:rPr>
              <a:t>我的道路真理生命 耶稣</a:t>
            </a:r>
            <a:endParaRPr lang="ko-KR" altLang="en-US" sz="5400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</a:p>
        </p:txBody>
      </p:sp>
    </p:spTree>
    <p:extLst>
      <p:ext uri="{BB962C8B-B14F-4D97-AF65-F5344CB8AC3E}">
        <p14:creationId xmlns:p14="http://schemas.microsoft.com/office/powerpoint/2010/main" val="5047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6296" y="634678"/>
            <a:ext cx="1810544" cy="418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耶稣求指引我生命道路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주가 보이신 생명의 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惟有主知道我当行的道路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求主熬炼洁净我心</a:t>
            </a:r>
            <a:endParaRPr lang="ko-KR" altLang="en-US" dirty="0" smtClean="0">
              <a:latin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我必如同精金 分别归于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endParaRPr lang="ko-KR" altLang="en-US" dirty="0">
              <a:latin typeface="標楷體" panose="03000509000000000000" pitchFamily="65" charset="-120"/>
              <a:ea typeface="華康明體 Std W9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三一出版社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(2004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林文英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박정은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KCMCA.All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以斯拉出版有限公司</a:t>
            </a:r>
          </a:p>
        </p:txBody>
      </p:sp>
    </p:spTree>
    <p:extLst>
      <p:ext uri="{BB962C8B-B14F-4D97-AF65-F5344CB8AC3E}">
        <p14:creationId xmlns:p14="http://schemas.microsoft.com/office/powerpoint/2010/main" val="4291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心灵深处的渴慕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갈망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任何的事物都无法满足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/>
              <a:t>我心灵深处的渴慕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任何的事物都无法满足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我饥渴的心深处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心灵深处的渴慕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갈망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惟有我的耶稣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满足</a:t>
            </a:r>
            <a:r>
              <a:rPr lang="ko-KR" altLang="en-US" dirty="0" smtClean="0">
                <a:latin typeface="標楷體" panose="03000509000000000000" pitchFamily="65" charset="-120"/>
              </a:rPr>
              <a:t>心灵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更加喜乐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惟有我的耶稣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滋润生命更加丰富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心灵深处的渴慕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갈망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活水泉源永不枯竭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直涌到永生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活水泉源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心灵深处的渴慕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갈망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我的主永远不改变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以心灵和诚实来敬拜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endParaRPr lang="ko-KR" altLang="en-US" dirty="0">
              <a:latin typeface="標楷體" panose="03000509000000000000" pitchFamily="65" charset="-120"/>
              <a:ea typeface="華康仿宋體 Std W6" pitchFamily="18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主耶稣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설경욱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KCMCA.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permission.</a:t>
            </a: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惟有主的话永长存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주의 말씀은 영원해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芳草必枯干 花朵必凋谢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惟有主的话永长存 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惟有主的话永长存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주의 말씀은 영원해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凡愿意相信主话的人</a:t>
            </a:r>
            <a:endParaRPr lang="ko-KR" altLang="en-US" sz="4000" dirty="0">
              <a:latin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他必定能够得救恩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凡愿意遵行主话的人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他必要看见主耶稣大能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惟有主的话永长存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주의 말씀은 영원해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smtClean="0">
                <a:latin typeface="標楷體" panose="03000509000000000000" pitchFamily="65" charset="-120"/>
              </a:rPr>
              <a:t>惟有主的话永长存</a:t>
            </a:r>
            <a:r>
              <a:rPr lang="en-US" altLang="ko-KR" sz="540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ko-KR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x3)</a:t>
            </a:r>
            <a:endParaRPr lang="ko-KR" altLang="en-US" sz="5400" dirty="0" smtClean="0">
              <a:latin typeface="標楷體" panose="03000509000000000000" pitchFamily="65" charset="-120"/>
            </a:endParaRPr>
          </a:p>
          <a:p>
            <a:r>
              <a:rPr lang="ko-KR" altLang="en-US" sz="5400" smtClean="0">
                <a:latin typeface="標楷體" panose="03000509000000000000" pitchFamily="65" charset="-120"/>
              </a:rPr>
              <a:t>惟有主的话永长存 </a:t>
            </a:r>
            <a:endParaRPr lang="en-US" altLang="ko-KR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z="5400" smtClean="0">
                <a:latin typeface="標楷體" panose="03000509000000000000" pitchFamily="65" charset="-120"/>
              </a:rPr>
              <a:t>永长存</a:t>
            </a:r>
            <a:endParaRPr lang="ko-KR" altLang="en-US" sz="5400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張漢業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김영진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亲爱的兄弟啊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사랑하는 자여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亲爱的兄弟啊 真心祝福你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我愿你凡事兴盛 身体健壮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正如你的灵魂兴盛一样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詞曲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rPr>
              <a:t>教会啊你要兴起</a:t>
            </a: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我主正在呼召你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放下失败交托一切恐惧</a:t>
            </a: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教会啊你要兴起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我主正在差遣你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神呼召我们进入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ko-KR" altLang="en-US" dirty="0">
                <a:latin typeface="標楷體" panose="03000509000000000000" pitchFamily="65" charset="-120"/>
              </a:rPr>
              <a:t>的命定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教会啊你要兴起 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我们是世上的光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ko-KR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ko-KR" altLang="en-US" sz="4300" dirty="0" smtClean="0">
                <a:latin typeface="標楷體" panose="03000509000000000000" pitchFamily="65" charset="-120"/>
              </a:rPr>
              <a:t>照亮一切黑暗</a:t>
            </a:r>
            <a:r>
              <a:rPr lang="en-US" altLang="ko-KR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属神的推荐信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ko-KR" sz="430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ko-KR" altLang="en-US" sz="4300" smtClean="0">
                <a:latin typeface="標楷體" panose="03000509000000000000" pitchFamily="65" charset="-120"/>
              </a:rPr>
              <a:t>彰显神的荣</a:t>
            </a:r>
            <a:r>
              <a:rPr lang="zh-TW" altLang="en-US" sz="4300" smtClean="0">
                <a:latin typeface="標楷體" panose="03000509000000000000" pitchFamily="65" charset="-120"/>
                <a:ea typeface="標楷體" panose="03000509000000000000" pitchFamily="65" charset="-120"/>
              </a:rPr>
              <a:t>耀</a:t>
            </a:r>
            <a:r>
              <a:rPr lang="en-US" altLang="ko-KR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经由主的教会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ko-KR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ko-KR" altLang="en-US" sz="4000" smtClean="0">
                <a:latin typeface="標楷體" panose="03000509000000000000" pitchFamily="65" charset="-120"/>
              </a:rPr>
              <a:t>透过我们</a:t>
            </a:r>
            <a:r>
              <a:rPr lang="en-US" altLang="ko-KR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ko-KR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世界将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ko-KR" altLang="en-US" smtClean="0">
                <a:latin typeface="標楷體" panose="03000509000000000000" pitchFamily="65" charset="-120"/>
              </a:rPr>
              <a:t>见主荣光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你要兴起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因着主伟大的爱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靠着主无限能力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彼此合而为一 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彰显神的能力 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你要歌唱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宣扬主伟大的爱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传扬主奇妙作为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教会啊你要兴起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교회여 일어나라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以生命的诗歌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彰显神的慈爱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你要兴起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전은주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2013 Anointing Music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rights reserved. Used b 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阿爸阿爸父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아바 아버지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阿爸阿爸父 阿爸阿爸父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紧紧拥抱我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ko-KR" altLang="en-US" smtClean="0">
                <a:latin typeface="標楷體" panose="03000509000000000000" pitchFamily="65" charset="-120"/>
              </a:rPr>
              <a:t>深深注视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我的阿爸阿爸父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阿爸阿爸父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아바 아버지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阿爸阿爸父 阿爸阿爸父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时常帮助我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ko-KR" altLang="en-US" smtClean="0">
                <a:latin typeface="標楷體" panose="03000509000000000000" pitchFamily="65" charset="-120"/>
              </a:rPr>
              <a:t>并赐力量的阿爸父 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亲爱的兄弟啊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사랑하는 자여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亲爱的姊妹啊 真心祝福妳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我愿妳凡事兴盛 身体健壮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正如妳的灵魂兴盛一样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詞曲 강성현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zh-TW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ⓒ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2006 </a:t>
            </a:r>
            <a:r>
              <a:rPr lang="ko-KR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강성현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holykang@naver.com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標楷體" panose="03000509000000000000" pitchFamily="65" charset="-120"/>
              </a:rPr>
              <a:t>阿爸阿爸父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아바 아버지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医治忧伤破碎的心灵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缠裹无法忍受的伤痛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>
                <a:latin typeface="標楷體" panose="03000509000000000000" pitchFamily="65" charset="-120"/>
              </a:rPr>
              <a:t>因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ko-KR" altLang="en-US" smtClean="0">
                <a:latin typeface="標楷體" panose="03000509000000000000" pitchFamily="65" charset="-120"/>
              </a:rPr>
              <a:t>认识我 因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ko-KR" altLang="en-US" dirty="0">
                <a:latin typeface="標楷體" panose="03000509000000000000" pitchFamily="65" charset="-120"/>
              </a:rPr>
              <a:t>深切了解我</a:t>
            </a:r>
          </a:p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ko-KR" altLang="en-US" smtClean="0">
                <a:latin typeface="標楷體" panose="03000509000000000000" pitchFamily="65" charset="-120"/>
              </a:rPr>
              <a:t>使我的灵魂重新得力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김길용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Administered by CCMSKY.(admin@ccmsky.co.kr) 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为主来到这地方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주를 위한 이곳에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为主来到这地方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人们献上敬拜赞美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主却找不到一个 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真实的敬拜者而悲伤</a:t>
            </a:r>
            <a:endParaRPr lang="ko-KR" altLang="en-US" dirty="0" smtClean="0">
              <a:latin typeface="標楷體" panose="03000509000000000000" pitchFamily="65" charset="-120"/>
            </a:endParaRPr>
          </a:p>
          <a:p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为主来到这地方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주를 위한 이곳에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因主所寻找的人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是一个真实敬拜者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我愿成为那一个 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ko-KR" altLang="en-US" smtClean="0">
                <a:latin typeface="標楷體" panose="03000509000000000000" pitchFamily="65" charset="-120"/>
              </a:rPr>
              <a:t>灵诚实敬拜的人</a:t>
            </a:r>
            <a:endParaRPr lang="ko-KR" altLang="en-US" dirty="0" smtClean="0">
              <a:latin typeface="標楷體" panose="03000509000000000000" pitchFamily="65" charset="-120"/>
            </a:endParaRP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为主来到这地方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주를 위한 이곳에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因主恩典 我站在这地方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因主同在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ko-KR" altLang="en-US" dirty="0" smtClean="0">
                <a:latin typeface="標楷體" panose="03000509000000000000" pitchFamily="65" charset="-120"/>
              </a:rPr>
              <a:t>向祂俯伏敬拜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世上的一切都不能满足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惟有敬拜我的主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为主来到这地方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주를 위한 이곳에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因主恩典 我站在这地方</a:t>
            </a:r>
            <a:endParaRPr lang="ko-KR" altLang="en-US" sz="4000" dirty="0">
              <a:latin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因主同在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ko-KR" altLang="en-US" dirty="0" smtClean="0">
                <a:latin typeface="標楷體" panose="03000509000000000000" pitchFamily="65" charset="-120"/>
              </a:rPr>
              <a:t>向祂俯伏敬拜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世上的一切都不能满足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惟有敬拜我的主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김준영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임선호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張漢業	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2011 Markers Community. Administered by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KwangSoo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Media.All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right reserved. Used by permission.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求主降临这地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이곳에 임재 하소서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求主打开天上的门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注视看顾这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个</a:t>
            </a:r>
            <a:r>
              <a:rPr lang="ko-KR" altLang="en-US" smtClean="0">
                <a:latin typeface="標楷體" panose="03000509000000000000" pitchFamily="65" charset="-120"/>
              </a:rPr>
              <a:t>地方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向着主的敬拜赞美永不止息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求主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顾念侧耳垂听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求主降临这地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이곳에 임재 하소서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23317"/>
            <a:ext cx="8640960" cy="4525963"/>
          </a:xfrm>
        </p:spPr>
        <p:txBody>
          <a:bodyPr/>
          <a:lstStyle/>
          <a:p>
            <a:r>
              <a:rPr lang="ko-KR" altLang="en-US" smtClean="0">
                <a:latin typeface="標楷體" panose="03000509000000000000" pitchFamily="65" charset="-120"/>
              </a:rPr>
              <a:t>求主降临这个地方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我们全心来等候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祷告的馨香之气升到主宝座前</a:t>
            </a:r>
          </a:p>
          <a:p>
            <a:r>
              <a:rPr lang="ko-KR" altLang="en-US" smtClean="0">
                <a:latin typeface="標楷體" panose="03000509000000000000" pitchFamily="65" charset="-120"/>
              </a:rPr>
              <a:t>主啊求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smtClean="0">
                <a:latin typeface="標楷體" panose="03000509000000000000" pitchFamily="65" charset="-120"/>
              </a:rPr>
              <a:t>降临在这地</a:t>
            </a:r>
          </a:p>
          <a:p>
            <a:endParaRPr lang="ko-KR" altLang="en-US" dirty="0">
              <a:latin typeface="標楷體" panose="03000509000000000000" pitchFamily="65" charset="-120"/>
              <a:ea typeface="華康明體 Std W9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求主降临这地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이곳에 임재 하소서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求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smtClean="0">
                <a:latin typeface="標楷體" panose="03000509000000000000" pitchFamily="65" charset="-120"/>
              </a:rPr>
              <a:t>降临这地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设立宝座在这里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求主悦纳我们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为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smtClean="0">
                <a:latin typeface="標楷體" panose="03000509000000000000" pitchFamily="65" charset="-120"/>
              </a:rPr>
              <a:t>献上的敬拜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求主降临这地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이곳에 임재 하소서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主耶稣的圣名 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超乎万名之上的名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惟有耶稣的圣名 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全然彰显在这地 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조영준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Admin. By BEE COMPANY(www.beecompany.co.kr).All 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Maranatha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마라나타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Maranatha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ko-KR" altLang="en-US" dirty="0" smtClean="0">
                <a:latin typeface="標楷體" panose="03000509000000000000" pitchFamily="65" charset="-120"/>
              </a:rPr>
              <a:t>主耶稣啊</a:t>
            </a: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我深愿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dirty="0" smtClean="0">
                <a:latin typeface="標楷體" panose="03000509000000000000" pitchFamily="65" charset="-120"/>
              </a:rPr>
              <a:t>快再来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直到地极所有民族</a:t>
            </a: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敬拜称颂赞美主圣名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一颗谦卑的心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겸손한 마음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求祢给我一颗谦卑的心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给我一个受教的灵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好让我能走在祢的旨意里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如同耶稣的生命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Maranatha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마라나타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Maranatha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ko-KR" altLang="en-US" dirty="0" smtClean="0">
                <a:latin typeface="標楷體" panose="03000509000000000000" pitchFamily="65" charset="-120"/>
              </a:rPr>
              <a:t>主耶稣啊</a:t>
            </a: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我深愿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dirty="0" smtClean="0">
                <a:latin typeface="標楷體" panose="03000509000000000000" pitchFamily="65" charset="-120"/>
              </a:rPr>
              <a:t>快再来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万</a:t>
            </a:r>
            <a:r>
              <a:rPr lang="ko-KR" altLang="en-US" dirty="0" smtClean="0">
                <a:latin typeface="標楷體" panose="03000509000000000000" pitchFamily="65" charset="-120"/>
              </a:rPr>
              <a:t>国和万邦全都归向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endParaRPr lang="ko-KR" altLang="en-US" dirty="0">
              <a:latin typeface="標楷體" panose="03000509000000000000" pitchFamily="65" charset="-120"/>
              <a:ea typeface="華康明體 Std W9" pitchFamily="18" charset="-12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欢喜歌唱跳舞来敬拜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Maranatha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마라나타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我们预备主的道路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迎接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smtClean="0">
                <a:latin typeface="標楷體" panose="03000509000000000000" pitchFamily="65" charset="-120"/>
              </a:rPr>
              <a:t>再来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背起主耶稣的十字架</a:t>
            </a:r>
            <a:endParaRPr lang="en-US" altLang="ko-KR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传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endParaRPr lang="ko-KR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Maranatha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마라나타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79301"/>
            <a:ext cx="8784976" cy="4525963"/>
          </a:xfrm>
        </p:spPr>
        <p:txBody>
          <a:bodyPr>
            <a:normAutofit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主的荣耀天上荣光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遮盖全地时</a:t>
            </a:r>
            <a:endParaRPr lang="en-US" altLang="ko-KR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ko-KR" altLang="en-US" smtClean="0">
                <a:latin typeface="標楷體" panose="03000509000000000000" pitchFamily="65" charset="-120"/>
              </a:rPr>
              <a:t>我们在地极迎接主的降临</a:t>
            </a:r>
            <a:endParaRPr lang="ko-KR" altLang="en-US" dirty="0" smtClean="0"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Maranatha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마라나타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Maranatha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Maranatha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dirty="0" smtClean="0">
                <a:latin typeface="標楷體" panose="03000509000000000000" pitchFamily="65" charset="-120"/>
              </a:rPr>
              <a:t>阿们主耶稣啊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ko-KR" altLang="en-US" dirty="0" smtClean="0">
                <a:latin typeface="標楷體" panose="03000509000000000000" pitchFamily="65" charset="-120"/>
              </a:rPr>
              <a:t>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ko-KR" altLang="en-US" dirty="0" smtClean="0">
                <a:latin typeface="標楷體" panose="03000509000000000000" pitchFamily="65" charset="-120"/>
              </a:rPr>
              <a:t>再来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</a:t>
            </a:r>
            <a:r>
              <a:rPr lang="ko-KR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張漢業 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ⓒ </a:t>
            </a:r>
            <a:r>
              <a:rPr lang="ko-KR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고형원</a:t>
            </a:r>
            <a:r>
              <a:rPr lang="en-US" altLang="ko-KR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Adm. by KCMCA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All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rights reserved. Used by permission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中文發行權為以斯拉出版有限公司所有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一颗谦卑的心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겸손한 마음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求祢给我一颗谦卑的心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给我一个受教的灵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好让我能走在祢的旨意里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如同耶稣的生命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一颗谦卑的心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겸손한 마음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帮助我更多的祷告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帮助我更深的倚靠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单单相信祢 深深敬畏祢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一生要跟随祢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一切歌颂赞美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모든 찬송 영광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一切歌颂赞美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都归我主我的神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祢是配得歌颂与赞美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一切歌颂赞美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모든 찬송 영광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我们高声呼喊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高举耶稣之名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哈利路亚</a:t>
            </a:r>
            <a:r>
              <a:rPr lang="en-US" altLang="zh-TW" sz="54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/>
            </a:r>
            <a:br>
              <a:rPr lang="ko-KR" altLang="en-US" dirty="0" smtClean="0">
                <a:latin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>
                <a:latin typeface="標楷體" panose="03000509000000000000" pitchFamily="65" charset="-120"/>
              </a:rPr>
              <a:t>一切歌颂赞美</a:t>
            </a:r>
            <a: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ko-KR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ko-KR" altLang="en-US" dirty="0" smtClean="0">
                <a:latin typeface="標楷體" panose="03000509000000000000" pitchFamily="65" charset="-120"/>
              </a:rPr>
              <a:t>모든 찬송 영광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赞美主哈利路亚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赞美主哈利路亚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哈利路亚</a:t>
            </a:r>
            <a:endParaRPr lang="zh-TW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341258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楊忠寶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000" dirty="0" err="1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Ps.Niko</a:t>
            </a:r>
            <a:r>
              <a:rPr lang="en-US" altLang="zh-TW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中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譯 蔣鍾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韓譯 張漢業 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感謝</a:t>
            </a:r>
            <a:r>
              <a:rPr lang="zh-TW" altLang="en-US" sz="1000" dirty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蒙允</a:t>
            </a:r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使用</a:t>
            </a:r>
            <a:endParaRPr lang="en-US" altLang="zh-TW" sz="1000" dirty="0" smtClean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 smtClean="0"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  <a:endParaRPr lang="zh-TW" altLang="en-US" sz="1000" dirty="0"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1636</Words>
  <Application>Microsoft Office PowerPoint</Application>
  <PresentationFormat>如螢幕大小 (4:3)</PresentationFormat>
  <Paragraphs>274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以斯拉第八张专辑</vt:lpstr>
      <vt:lpstr>亲爱的兄弟啊 사랑하는 자여</vt:lpstr>
      <vt:lpstr>亲爱的兄弟啊 사랑하는 자여</vt:lpstr>
      <vt:lpstr>一颗谦卑的心 겸손한 마음</vt:lpstr>
      <vt:lpstr>一颗谦卑的心 겸손한 마음</vt:lpstr>
      <vt:lpstr>一颗谦卑的心 겸손한 마음</vt:lpstr>
      <vt:lpstr>一切歌颂赞美 모든 찬송 영광</vt:lpstr>
      <vt:lpstr>一切歌颂赞美 모든 찬송 영광</vt:lpstr>
      <vt:lpstr>一切歌颂赞美 모든 찬송 영광</vt:lpstr>
      <vt:lpstr>耶稣求指引我生命道路 주가 보이신 생명의 길</vt:lpstr>
      <vt:lpstr>耶稣求指引我生命道路 주가 보이신 생명의 길</vt:lpstr>
      <vt:lpstr>耶稣求指引我生命道路 주가 보이신 생명의 길</vt:lpstr>
      <vt:lpstr>心灵深处的渴慕 갈망 </vt:lpstr>
      <vt:lpstr>心灵深处的渴慕 갈망 </vt:lpstr>
      <vt:lpstr>心灵深处的渴慕 갈망 </vt:lpstr>
      <vt:lpstr>心灵深处的渴慕 갈망 </vt:lpstr>
      <vt:lpstr>惟有主的话永长存 주의 말씀은 영원해</vt:lpstr>
      <vt:lpstr>惟有主的话永长存 주의 말씀은 영원해</vt:lpstr>
      <vt:lpstr>惟有主的话永长存 주의 말씀은 영원해</vt:lpstr>
      <vt:lpstr>教会啊你要兴起 교회여 일어나라</vt:lpstr>
      <vt:lpstr>教会啊你要兴起 교회여 일어나라</vt:lpstr>
      <vt:lpstr>教会啊你要兴起 교회여 일어나라</vt:lpstr>
      <vt:lpstr>教会啊你要兴起 교회여 일어나라</vt:lpstr>
      <vt:lpstr>教会啊你要兴起 교회여 일어나라</vt:lpstr>
      <vt:lpstr>教会啊你要兴起 교회여 일어나라</vt:lpstr>
      <vt:lpstr>教会啊你要兴起 교회여 일어나라</vt:lpstr>
      <vt:lpstr>教会啊你要兴起 교회여 일어나라</vt:lpstr>
      <vt:lpstr>阿爸阿爸父 아바 아버지 </vt:lpstr>
      <vt:lpstr>阿爸阿爸父 아바 아버지 </vt:lpstr>
      <vt:lpstr>阿爸阿爸父 아바 아버지 </vt:lpstr>
      <vt:lpstr>为主来到这地方 주를 위한 이곳에</vt:lpstr>
      <vt:lpstr>为主来到这地方 주를 위한 이곳에</vt:lpstr>
      <vt:lpstr>为主来到这地方 주를 위한 이곳에</vt:lpstr>
      <vt:lpstr>为主来到这地方 주를 위한 이곳에</vt:lpstr>
      <vt:lpstr>求主降临这地 이곳에 임재 하소서</vt:lpstr>
      <vt:lpstr>求主降临这地 이곳에 임재 하소서</vt:lpstr>
      <vt:lpstr>求主降临这地 이곳에 임재 하소서</vt:lpstr>
      <vt:lpstr>求主降临这地 이곳에 임재 하소서</vt:lpstr>
      <vt:lpstr>Maranatha 마라나타</vt:lpstr>
      <vt:lpstr>Maranatha 마라나타</vt:lpstr>
      <vt:lpstr>Maranatha 마라나타</vt:lpstr>
      <vt:lpstr>Maranatha 마라나타</vt:lpstr>
      <vt:lpstr>Maranatha 마라나타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</dc:creator>
  <cp:lastModifiedBy>joy</cp:lastModifiedBy>
  <cp:revision>35</cp:revision>
  <dcterms:created xsi:type="dcterms:W3CDTF">2014-04-07T06:28:04Z</dcterms:created>
  <dcterms:modified xsi:type="dcterms:W3CDTF">2014-07-04T08:43:41Z</dcterms:modified>
</cp:coreProperties>
</file>