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365" r:id="rId4"/>
    <p:sldId id="328" r:id="rId5"/>
    <p:sldId id="366" r:id="rId6"/>
    <p:sldId id="332" r:id="rId7"/>
    <p:sldId id="334" r:id="rId8"/>
    <p:sldId id="335" r:id="rId9"/>
    <p:sldId id="336" r:id="rId10"/>
    <p:sldId id="344" r:id="rId11"/>
    <p:sldId id="346" r:id="rId12"/>
    <p:sldId id="347" r:id="rId13"/>
    <p:sldId id="338" r:id="rId14"/>
    <p:sldId id="340" r:id="rId15"/>
    <p:sldId id="342" r:id="rId16"/>
    <p:sldId id="343" r:id="rId17"/>
    <p:sldId id="348" r:id="rId18"/>
    <p:sldId id="349" r:id="rId19"/>
    <p:sldId id="351" r:id="rId20"/>
    <p:sldId id="257" r:id="rId21"/>
    <p:sldId id="259" r:id="rId22"/>
    <p:sldId id="261" r:id="rId23"/>
    <p:sldId id="262" r:id="rId24"/>
    <p:sldId id="263" r:id="rId25"/>
    <p:sldId id="367" r:id="rId26"/>
    <p:sldId id="265" r:id="rId27"/>
    <p:sldId id="266" r:id="rId28"/>
    <p:sldId id="271" r:id="rId29"/>
    <p:sldId id="272" r:id="rId30"/>
    <p:sldId id="273" r:id="rId31"/>
    <p:sldId id="275" r:id="rId32"/>
    <p:sldId id="277" r:id="rId33"/>
    <p:sldId id="279" r:id="rId34"/>
    <p:sldId id="363" r:id="rId35"/>
    <p:sldId id="352" r:id="rId36"/>
    <p:sldId id="354" r:id="rId37"/>
    <p:sldId id="356" r:id="rId38"/>
    <p:sldId id="358" r:id="rId39"/>
    <p:sldId id="281" r:id="rId40"/>
    <p:sldId id="283" r:id="rId41"/>
    <p:sldId id="285" r:id="rId42"/>
    <p:sldId id="287" r:id="rId43"/>
    <p:sldId id="289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388" autoAdjust="0"/>
  </p:normalViewPr>
  <p:slideViewPr>
    <p:cSldViewPr>
      <p:cViewPr>
        <p:scale>
          <a:sx n="60" d="100"/>
          <a:sy n="60" d="100"/>
        </p:scale>
        <p:origin x="-140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95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35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13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1450504" cy="418058"/>
          </a:xfrm>
        </p:spPr>
        <p:txBody>
          <a:bodyPr>
            <a:normAutofit/>
          </a:bodyPr>
          <a:lstStyle>
            <a:lvl1pPr algn="ctr">
              <a:defRPr sz="1200" b="0">
                <a:latin typeface="華康黑體 Std W7" pitchFamily="34" charset="-120"/>
                <a:ea typeface="華康黑體 Std W7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23317"/>
            <a:ext cx="8229600" cy="4525963"/>
          </a:xfrm>
        </p:spPr>
        <p:txBody>
          <a:bodyPr/>
          <a:lstStyle>
            <a:lvl1pPr algn="ctr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65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51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83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5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85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27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59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09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21B6-9411-4960-A22A-8C63F6482462}" type="datetimeFigureOut">
              <a:rPr lang="zh-TW" altLang="en-US" smtClean="0"/>
              <a:t>2014/7/15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57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華康仿宋體W6" panose="02020609000000000000" pitchFamily="49" charset="-120"/>
          <a:ea typeface="華康仿宋體W6" panose="02020609000000000000" pitchFamily="49" charset="-120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5000" kern="1200">
          <a:solidFill>
            <a:schemeClr val="tx1"/>
          </a:solidFill>
          <a:latin typeface="華康仿宋體W6" panose="02020609000000000000" pitchFamily="49" charset="-120"/>
          <a:ea typeface="華康仿宋體W6" panose="02020609000000000000" pitchFamily="49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n-cs"/>
              </a:rPr>
              <a:t>以斯拉第八張專輯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/>
          <a:lstStyle/>
          <a:p>
            <a:r>
              <a:rPr lang="zh-TW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真實的敬拜者</a:t>
            </a:r>
          </a:p>
        </p:txBody>
      </p:sp>
    </p:spTree>
    <p:extLst>
      <p:ext uri="{BB962C8B-B14F-4D97-AF65-F5344CB8AC3E}">
        <p14:creationId xmlns:p14="http://schemas.microsoft.com/office/powerpoint/2010/main" val="431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1810544" cy="41805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耶穌求指引我生命道路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주가 보이신 생명의 길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 smtClean="0"/>
              <a:t>耶穌求指引我生命道路</a:t>
            </a:r>
            <a:endParaRPr lang="en-US" altLang="ko-KR" sz="5000" dirty="0" smtClean="0"/>
          </a:p>
          <a:p>
            <a:r>
              <a:rPr lang="ko-KR" altLang="en-US" sz="5000" dirty="0" smtClean="0"/>
              <a:t>我要全心跟隨</a:t>
            </a:r>
            <a:endParaRPr lang="en-US" altLang="ko-KR" sz="5000" dirty="0" smtClean="0"/>
          </a:p>
          <a:p>
            <a:r>
              <a:rPr lang="ko-KR" altLang="en-US" sz="5000" dirty="0"/>
              <a:t>謙卑來到主座前</a:t>
            </a:r>
            <a:endParaRPr lang="en-US" altLang="ko-KR" sz="5000" dirty="0"/>
          </a:p>
          <a:p>
            <a:r>
              <a:rPr lang="ko-KR" altLang="en-US" sz="5000" dirty="0"/>
              <a:t>向</a:t>
            </a:r>
            <a:r>
              <a:rPr lang="zh-TW" altLang="en-US" sz="5000" dirty="0"/>
              <a:t>祢</a:t>
            </a:r>
            <a:r>
              <a:rPr lang="ko-KR" altLang="en-US" sz="5000" dirty="0"/>
              <a:t>獻上受傷的心 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三一出版社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(2004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林文英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KCMCA.All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2014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以斯拉出版有限公司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18987" y="116632"/>
            <a:ext cx="1738536" cy="41805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耶穌求指引我生命道路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주가 보이신 생명의 길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>
                <a:latin typeface="華康黑體 Std W9" pitchFamily="34" charset="-120"/>
              </a:rPr>
              <a:t>我的公義盾牌和力量 </a:t>
            </a:r>
            <a:endParaRPr lang="en-US" altLang="ko-KR" sz="5400" dirty="0" smtClean="0">
              <a:latin typeface="華康黑體 Std W9" pitchFamily="34" charset="-120"/>
            </a:endParaRPr>
          </a:p>
          <a:p>
            <a:r>
              <a:rPr lang="ko-KR" altLang="en-US" sz="5400" dirty="0" smtClean="0">
                <a:latin typeface="華康黑體 Std W9" pitchFamily="34" charset="-120"/>
              </a:rPr>
              <a:t>祂名是耶穌</a:t>
            </a:r>
          </a:p>
          <a:p>
            <a:r>
              <a:rPr lang="ko-KR" altLang="en-US" sz="5400" dirty="0" smtClean="0">
                <a:latin typeface="華康黑體 Std W9" pitchFamily="34" charset="-120"/>
              </a:rPr>
              <a:t>我的道路真理生命 耶穌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三一出版社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(2004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林文英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KCMCA.All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2014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以斯拉出版有限公司</a:t>
            </a:r>
          </a:p>
        </p:txBody>
      </p:sp>
    </p:spTree>
    <p:extLst>
      <p:ext uri="{BB962C8B-B14F-4D97-AF65-F5344CB8AC3E}">
        <p14:creationId xmlns:p14="http://schemas.microsoft.com/office/powerpoint/2010/main" val="5047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82983" y="116632"/>
            <a:ext cx="1810544" cy="41805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耶穌求指引我生命道路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주가 보이신 생명의 길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惟有主知道我當行的道路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求主熬煉潔淨我心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我必如同精金 分別歸於</a:t>
            </a:r>
            <a:r>
              <a:rPr lang="zh-TW" altLang="en-US" dirty="0" smtClean="0"/>
              <a:t>祢</a:t>
            </a:r>
            <a:endParaRPr lang="ko-KR" altLang="en-US" dirty="0">
              <a:latin typeface="華康黑體 Std W9" pitchFamily="34" charset="-120"/>
              <a:ea typeface="華康明體 Std W9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三一出版社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(2004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林文英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KCMCA.All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2014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以斯拉出版有限公司</a:t>
            </a:r>
          </a:p>
        </p:txBody>
      </p:sp>
    </p:spTree>
    <p:extLst>
      <p:ext uri="{BB962C8B-B14F-4D97-AF65-F5344CB8AC3E}">
        <p14:creationId xmlns:p14="http://schemas.microsoft.com/office/powerpoint/2010/main" val="42912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心靈深處的渴慕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갈망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任何的事物都無法滿足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/>
              <a:t>我心靈深處的渴慕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/>
              <a:t>任何的事物都無法滿足 </a:t>
            </a:r>
            <a:endParaRPr lang="en-US" altLang="ko-KR" dirty="0" smtClean="0"/>
          </a:p>
          <a:p>
            <a:r>
              <a:rPr lang="ko-KR" altLang="en-US" dirty="0" smtClean="0"/>
              <a:t>我飢渴的心深處</a:t>
            </a:r>
            <a:endParaRPr lang="ko-KR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KCMCA.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permission.</a:t>
            </a: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心靈深處的渴慕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갈망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惟有我的耶穌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滿足</a:t>
            </a:r>
            <a:r>
              <a:rPr lang="ko-KR" altLang="en-US" dirty="0" smtClean="0">
                <a:latin typeface="華康黑體 Std W9" pitchFamily="34" charset="-120"/>
              </a:rPr>
              <a:t>心靈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更加喜樂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/>
              <a:t>惟有我的耶穌</a:t>
            </a:r>
            <a:endParaRPr lang="en-US" altLang="ko-KR" dirty="0"/>
          </a:p>
          <a:p>
            <a:r>
              <a:rPr lang="zh-TW" altLang="en-US" dirty="0"/>
              <a:t>滋潤生命更加豐富</a:t>
            </a:r>
            <a:endParaRPr lang="ko-KR" altLang="en-US" dirty="0" smtClean="0">
              <a:latin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KCMCA.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permission.</a:t>
            </a: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心靈深處的渴慕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갈망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活水泉源永不枯竭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直湧到永生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活水泉源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KCMCA.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permission.</a:t>
            </a: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心靈深處的渴慕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갈망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我的主永遠不改變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以心靈和誠實來敬拜</a:t>
            </a:r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祢</a:t>
            </a:r>
            <a:endParaRPr lang="ko-KR" altLang="en-US" dirty="0">
              <a:latin typeface="華康黑體 Std W9" pitchFamily="34" charset="-120"/>
              <a:ea typeface="華康仿宋體 Std W6" pitchFamily="18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主耶穌</a:t>
            </a:r>
            <a:r>
              <a:rPr lang="zh-TW" altLang="en-US" sz="4000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endParaRPr lang="en-US" altLang="zh-TW" sz="4000" dirty="0" smtClean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KCMCA.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permission.</a:t>
            </a: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惟有主的話永長存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주의 말씀은 영원해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芳草必枯乾 花朵必凋謝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惟有主的話永長存 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張漢業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惟有主的話永長存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주의 말씀은 영원해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凡願意相信主話的人</a:t>
            </a:r>
            <a:endParaRPr lang="ko-KR" altLang="en-US" sz="4000" dirty="0">
              <a:latin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他必定能夠得救恩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/>
              <a:t>凡願意遵行主話的人</a:t>
            </a:r>
          </a:p>
          <a:p>
            <a:r>
              <a:rPr lang="ko-KR" altLang="en-US" dirty="0" smtClean="0"/>
              <a:t>他必要看見主耶穌大能</a:t>
            </a:r>
            <a:endParaRPr lang="ko-KR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張漢業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惟有主的話永長存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주의 말씀은 영원해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惟有主的話永長存</a:t>
            </a:r>
            <a:r>
              <a:rPr lang="en-US" altLang="ko-KR" dirty="0" smtClean="0">
                <a:latin typeface="華康黑體 Std W9" pitchFamily="34" charset="-120"/>
              </a:rPr>
              <a:t>(x3)</a:t>
            </a:r>
            <a:endParaRPr lang="ko-KR" altLang="en-US" dirty="0" smtClean="0">
              <a:latin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惟有主的話永長存 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永長存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張漢業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親愛的兄弟啊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사랑하는 자여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親愛的兄弟啊 真心祝福你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/>
              <a:t>我願你凡事興盛</a:t>
            </a:r>
            <a:r>
              <a:rPr lang="zh-TW" altLang="en-US" dirty="0"/>
              <a:t> </a:t>
            </a:r>
            <a:r>
              <a:rPr lang="ko-KR" altLang="en-US" dirty="0"/>
              <a:t>身體健壯 </a:t>
            </a:r>
            <a:endParaRPr lang="en-US" altLang="ko-KR" dirty="0"/>
          </a:p>
          <a:p>
            <a:r>
              <a:rPr lang="ko-KR" altLang="en-US" dirty="0" smtClean="0"/>
              <a:t>正如你的靈魂興盛一樣</a:t>
            </a:r>
            <a:endParaRPr lang="ko-KR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詞曲 강성현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zh-TW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ⓒ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2006 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강성현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holykang@naver.com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</a:rPr>
              <a:t>教會啊你要興起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我主正在呼召你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/>
              <a:t>放下失敗交託一切恐懼</a:t>
            </a:r>
          </a:p>
          <a:p>
            <a:r>
              <a:rPr lang="ko-KR" altLang="en-US" dirty="0" smtClean="0"/>
              <a:t>教會啊你要興起</a:t>
            </a:r>
            <a:endParaRPr lang="ko-KR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我主正在差遣你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/>
              <a:t>神呼召我們進入</a:t>
            </a:r>
            <a:r>
              <a:rPr lang="zh-TW" altLang="en-US" dirty="0"/>
              <a:t>祂</a:t>
            </a:r>
            <a:r>
              <a:rPr lang="ko-KR" altLang="en-US" dirty="0"/>
              <a:t>的命定</a:t>
            </a:r>
          </a:p>
          <a:p>
            <a:r>
              <a:rPr lang="ko-KR" altLang="en-US" dirty="0" smtClean="0"/>
              <a:t>教會啊你要興起</a:t>
            </a:r>
            <a:r>
              <a:rPr lang="ko-KR" altLang="en-US" dirty="0" smtClean="0">
                <a:latin typeface="華康黑體 Std W9" pitchFamily="34" charset="-12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我們是世上的光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en-US" altLang="ko-KR" sz="4300" dirty="0" smtClean="0">
                <a:latin typeface="華康黑體 Std W9" pitchFamily="34" charset="-120"/>
                <a:ea typeface="華康黑體 Std W9" pitchFamily="34" charset="-120"/>
              </a:rPr>
              <a:t>(</a:t>
            </a:r>
            <a:r>
              <a:rPr lang="ko-KR" altLang="en-US" sz="4300" dirty="0" smtClean="0">
                <a:latin typeface="華康黑體 Std W9" pitchFamily="34" charset="-120"/>
              </a:rPr>
              <a:t>照亮一切黑暗</a:t>
            </a:r>
            <a:r>
              <a:rPr lang="en-US" altLang="ko-KR" sz="4300" dirty="0" smtClean="0">
                <a:latin typeface="華康黑體 Std W9" pitchFamily="34" charset="-120"/>
                <a:ea typeface="華康黑體 Std W9" pitchFamily="34" charset="-120"/>
              </a:rPr>
              <a:t>)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屬神的推薦信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en-US" altLang="ko-KR" sz="4300" dirty="0" smtClean="0">
                <a:latin typeface="華康黑體 Std W9" pitchFamily="34" charset="-120"/>
                <a:ea typeface="華康黑體 Std W9" pitchFamily="34" charset="-120"/>
              </a:rPr>
              <a:t>(</a:t>
            </a:r>
            <a:r>
              <a:rPr lang="ko-KR" altLang="en-US" sz="4300" dirty="0" smtClean="0">
                <a:latin typeface="華康黑體 Std W9" pitchFamily="34" charset="-120"/>
              </a:rPr>
              <a:t>彰顯神的榮</a:t>
            </a:r>
            <a:r>
              <a:rPr lang="zh-TW" altLang="en-US" sz="4300" dirty="0" smtClean="0">
                <a:latin typeface="華康黑體 Std W9" pitchFamily="34" charset="-120"/>
                <a:ea typeface="華康黑體 Std W9" pitchFamily="34" charset="-120"/>
              </a:rPr>
              <a:t>耀</a:t>
            </a:r>
            <a:r>
              <a:rPr lang="en-US" altLang="ko-KR" sz="4300" dirty="0" smtClean="0">
                <a:latin typeface="華康黑體 Std W9" pitchFamily="34" charset="-120"/>
                <a:ea typeface="華康黑體 Std W9" pitchFamily="34" charset="-12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經由主的教會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en-US" altLang="ko-KR" sz="4000" dirty="0" smtClean="0">
                <a:latin typeface="華康黑體 Std W9" pitchFamily="34" charset="-120"/>
                <a:ea typeface="華康黑體 Std W9" pitchFamily="34" charset="-120"/>
              </a:rPr>
              <a:t>(</a:t>
            </a:r>
            <a:r>
              <a:rPr lang="ko-KR" altLang="en-US" sz="4000" dirty="0" smtClean="0">
                <a:latin typeface="華康黑體 Std W9" pitchFamily="34" charset="-120"/>
              </a:rPr>
              <a:t>透過我們</a:t>
            </a:r>
            <a:r>
              <a:rPr lang="en-US" altLang="ko-KR" sz="4000" dirty="0" smtClean="0">
                <a:latin typeface="華康黑體 Std W9" pitchFamily="34" charset="-120"/>
                <a:ea typeface="華康黑體 Std W9" pitchFamily="34" charset="-120"/>
              </a:rPr>
              <a:t>)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世界將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看</a:t>
            </a:r>
            <a:r>
              <a:rPr lang="ko-KR" altLang="en-US" dirty="0" smtClean="0">
                <a:latin typeface="華康黑體 Std W9" pitchFamily="34" charset="-120"/>
              </a:rPr>
              <a:t>見主榮光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你要興起 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因著主偉大的愛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靠著主無限能力</a:t>
            </a:r>
            <a:endParaRPr lang="en-US" altLang="ko-KR" dirty="0" smtClean="0">
              <a:latin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彼此合而為一 </a:t>
            </a:r>
            <a:endParaRPr lang="en-US" altLang="ko-KR" dirty="0"/>
          </a:p>
          <a:p>
            <a:r>
              <a:rPr lang="ko-KR" altLang="en-US" dirty="0"/>
              <a:t>彰顯神的能力 </a:t>
            </a:r>
            <a:endParaRPr lang="en-US" altLang="ko-KR" dirty="0"/>
          </a:p>
          <a:p>
            <a:endParaRPr lang="ko-KR" altLang="en-US" dirty="0" smtClean="0">
              <a:latin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你要歌唱 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宣揚主偉大的愛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傳揚主奇妙作為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教會啊你要興起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교회여 일어나라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以生命的詩歌 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彰顯神的慈愛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你要興起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阿爸阿爸父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아바 아버지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阿爸阿爸父 阿爸阿爸父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緊緊擁抱我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深深注視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我的阿爸阿爸父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阿爸阿爸父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아바 아버지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阿爸阿爸父 阿爸阿爸父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時常幫助我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並賜力量的阿爸父 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親愛的兄弟啊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사랑하는 자여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親愛的</a:t>
            </a:r>
            <a:r>
              <a:rPr lang="zh-TW" altLang="en-US" dirty="0"/>
              <a:t>姊妹</a:t>
            </a:r>
            <a:r>
              <a:rPr lang="ko-KR" altLang="en-US" dirty="0" smtClean="0">
                <a:latin typeface="華康黑體 Std W9" pitchFamily="34" charset="-120"/>
              </a:rPr>
              <a:t>啊 真心祝福</a:t>
            </a:r>
            <a:r>
              <a:rPr lang="zh-TW" altLang="en-US" dirty="0" smtClean="0">
                <a:latin typeface="華康黑體 Std W9" pitchFamily="34" charset="-120"/>
              </a:rPr>
              <a:t>妳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 smtClean="0"/>
              <a:t>我願</a:t>
            </a:r>
            <a:r>
              <a:rPr lang="zh-TW" altLang="en-US" dirty="0"/>
              <a:t>妳</a:t>
            </a:r>
            <a:r>
              <a:rPr lang="ko-KR" altLang="en-US" dirty="0" smtClean="0"/>
              <a:t>凡事興盛</a:t>
            </a:r>
            <a:r>
              <a:rPr lang="zh-TW" altLang="en-US" dirty="0" smtClean="0"/>
              <a:t> </a:t>
            </a:r>
            <a:r>
              <a:rPr lang="ko-KR" altLang="en-US" dirty="0"/>
              <a:t>身體健壯 </a:t>
            </a:r>
            <a:endParaRPr lang="en-US" altLang="ko-KR" dirty="0"/>
          </a:p>
          <a:p>
            <a:r>
              <a:rPr lang="ko-KR" altLang="en-US" dirty="0" smtClean="0"/>
              <a:t>正如</a:t>
            </a:r>
            <a:r>
              <a:rPr lang="zh-TW" altLang="en-US" dirty="0"/>
              <a:t>妳</a:t>
            </a:r>
            <a:r>
              <a:rPr lang="ko-KR" altLang="en-US" dirty="0" smtClean="0"/>
              <a:t>的靈魂興盛一樣</a:t>
            </a:r>
            <a:endParaRPr lang="ko-KR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詞曲 강성현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zh-TW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ⓒ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2006 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강성현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holykang@naver.com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阿爸阿爸父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아바 아버지 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醫治憂傷破碎的心靈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纏裹無法忍受的傷痛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/>
              <a:t>因</a:t>
            </a:r>
            <a:r>
              <a:rPr lang="zh-TW" altLang="en-US" dirty="0"/>
              <a:t>祂</a:t>
            </a:r>
            <a:r>
              <a:rPr lang="ko-KR" altLang="en-US" dirty="0"/>
              <a:t>認識我 因</a:t>
            </a:r>
            <a:r>
              <a:rPr lang="zh-TW" altLang="en-US" dirty="0"/>
              <a:t>祂</a:t>
            </a:r>
            <a:r>
              <a:rPr lang="ko-KR" altLang="en-US" dirty="0"/>
              <a:t>深切了解我</a:t>
            </a:r>
          </a:p>
          <a:p>
            <a:r>
              <a:rPr lang="zh-TW" altLang="en-US" dirty="0"/>
              <a:t>祂</a:t>
            </a:r>
            <a:r>
              <a:rPr lang="ko-KR" altLang="en-US" dirty="0" smtClean="0"/>
              <a:t>使我的靈魂重新得力</a:t>
            </a:r>
            <a:endParaRPr lang="ko-KR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真實的敬拜者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주를 위한 이곳에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為主來到這地方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人們獻上敬拜讚美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/>
              <a:t>主卻找不到一個 </a:t>
            </a:r>
            <a:endParaRPr lang="en-US" altLang="ko-KR" dirty="0"/>
          </a:p>
          <a:p>
            <a:r>
              <a:rPr lang="ko-KR" altLang="en-US" dirty="0" smtClean="0"/>
              <a:t>真實的敬拜者而悲傷</a:t>
            </a:r>
            <a:endParaRPr lang="ko-KR" altLang="en-US" dirty="0" smtClean="0">
              <a:latin typeface="華康黑體 Std W9" pitchFamily="34" charset="-120"/>
            </a:endParaRPr>
          </a:p>
          <a:p>
            <a:endParaRPr lang="ko-KR" altLang="en-US" dirty="0" smtClean="0">
              <a:latin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黑體 Std W9" pitchFamily="34" charset="-120"/>
              </a:rPr>
              <a:t>真實的敬拜者</a:t>
            </a:r>
            <a:r>
              <a:rPr lang="en-US" altLang="zh-TW" dirty="0" smtClean="0">
                <a:latin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주를 </a:t>
            </a:r>
            <a:r>
              <a:rPr lang="ko-KR" altLang="en-US" dirty="0" smtClean="0">
                <a:latin typeface="華康黑體 Std W9" pitchFamily="34" charset="-120"/>
              </a:rPr>
              <a:t>위한 이곳에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因主所尋找的人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是一個真實敬拜者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/>
              <a:t>我願成為那一個 </a:t>
            </a:r>
            <a:endParaRPr lang="en-US" altLang="ko-KR" dirty="0"/>
          </a:p>
          <a:p>
            <a:r>
              <a:rPr lang="zh-TW" altLang="en-US" dirty="0"/>
              <a:t>以心</a:t>
            </a:r>
            <a:r>
              <a:rPr lang="ko-KR" altLang="en-US" dirty="0" smtClean="0"/>
              <a:t>靈誠實敬拜的人</a:t>
            </a:r>
            <a:endParaRPr lang="ko-KR" altLang="en-US" dirty="0" smtClean="0">
              <a:latin typeface="華康黑體 Std W9" pitchFamily="34" charset="-120"/>
            </a:endParaRPr>
          </a:p>
          <a:p>
            <a:endParaRPr lang="zh-TW" altLang="en-US" sz="4000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真實的敬拜者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주를 위한 이곳에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因主恩典 我站在這地方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因主同在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向祂俯伏敬拜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/>
              <a:t>世上的一切都不能滿足</a:t>
            </a:r>
          </a:p>
          <a:p>
            <a:r>
              <a:rPr lang="ko-KR" altLang="en-US" dirty="0" smtClean="0"/>
              <a:t>惟有敬拜我的主</a:t>
            </a:r>
            <a:endParaRPr lang="ko-KR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>
                <a:latin typeface="華康黑體 Std W9" pitchFamily="34" charset="-120"/>
                <a:ea typeface="華康黑體 Std W9" pitchFamily="34" charset="-120"/>
              </a:rPr>
              <a:t>真實的敬拜者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주를 위한 이곳에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因主恩典 我站在這地方</a:t>
            </a:r>
            <a:endParaRPr lang="ko-KR" altLang="en-US" sz="4000" dirty="0">
              <a:latin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因主同在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向祂俯伏敬拜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/>
              <a:t>世上的一切都不能滿足</a:t>
            </a:r>
          </a:p>
          <a:p>
            <a:r>
              <a:rPr lang="ko-KR" altLang="en-US" dirty="0" smtClean="0"/>
              <a:t>惟有敬拜我的主</a:t>
            </a:r>
            <a:endParaRPr lang="ko-KR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求主降臨這地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이곳에 임재 하소서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求主打開天上的門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注視看顧這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個</a:t>
            </a:r>
            <a:r>
              <a:rPr lang="ko-KR" altLang="en-US" dirty="0" smtClean="0">
                <a:latin typeface="華康黑體 Std W9" pitchFamily="34" charset="-120"/>
              </a:rPr>
              <a:t>地方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/>
              <a:t>向著主的敬拜讚美永不止息</a:t>
            </a:r>
          </a:p>
          <a:p>
            <a:r>
              <a:rPr lang="ko-KR" altLang="en-US" dirty="0"/>
              <a:t>求主</a:t>
            </a:r>
            <a:r>
              <a:rPr lang="zh-TW" altLang="en-US" dirty="0"/>
              <a:t>顧念側耳垂</a:t>
            </a:r>
            <a:r>
              <a:rPr lang="zh-TW" altLang="en-US" dirty="0" smtClean="0"/>
              <a:t>聽</a:t>
            </a:r>
            <a:endParaRPr lang="ko-KR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求主降臨這地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이곳에 임재 하소서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23317"/>
            <a:ext cx="8640960" cy="4525963"/>
          </a:xfrm>
        </p:spPr>
        <p:txBody>
          <a:bodyPr/>
          <a:lstStyle/>
          <a:p>
            <a:r>
              <a:rPr lang="ko-KR" altLang="en-US" dirty="0" smtClean="0">
                <a:latin typeface="華康黑體 Std W9" pitchFamily="34" charset="-120"/>
              </a:rPr>
              <a:t>求主降臨這個地方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我們全心來等候</a:t>
            </a:r>
            <a:r>
              <a:rPr lang="zh-TW" altLang="en-US" dirty="0" smtClean="0">
                <a:latin typeface="華康黑體 Std W9" pitchFamily="34" charset="-120"/>
              </a:rPr>
              <a:t>祢</a:t>
            </a:r>
            <a:endParaRPr lang="en-US" altLang="zh-TW" dirty="0" smtClean="0">
              <a:latin typeface="華康黑體 Std W9" pitchFamily="34" charset="-120"/>
            </a:endParaRPr>
          </a:p>
          <a:p>
            <a:r>
              <a:rPr lang="ko-KR" altLang="en-US" dirty="0"/>
              <a:t>禱告的馨香之氣升到主寶座前</a:t>
            </a:r>
          </a:p>
          <a:p>
            <a:r>
              <a:rPr lang="ko-KR" altLang="en-US" dirty="0"/>
              <a:t>主啊求</a:t>
            </a:r>
            <a:r>
              <a:rPr lang="zh-TW" altLang="en-US" dirty="0"/>
              <a:t>祢</a:t>
            </a:r>
            <a:r>
              <a:rPr lang="ko-KR" altLang="en-US" dirty="0"/>
              <a:t>降臨在這地</a:t>
            </a:r>
          </a:p>
          <a:p>
            <a:endParaRPr lang="ko-KR" altLang="en-US" dirty="0">
              <a:latin typeface="華康黑體 Std W9" pitchFamily="34" charset="-120"/>
              <a:ea typeface="華康明體 Std W9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求主降臨這地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이곳에 임재 하소서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求</a:t>
            </a:r>
            <a:r>
              <a:rPr lang="zh-TW" altLang="en-US" dirty="0"/>
              <a:t>祢</a:t>
            </a:r>
            <a:r>
              <a:rPr lang="ko-KR" altLang="en-US" dirty="0" smtClean="0">
                <a:latin typeface="華康黑體 Std W9" pitchFamily="34" charset="-120"/>
              </a:rPr>
              <a:t>降臨這地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設立寶座在這裡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/>
              <a:t>求主悅納我們</a:t>
            </a:r>
            <a:endParaRPr lang="en-US" altLang="ko-KR" dirty="0"/>
          </a:p>
          <a:p>
            <a:r>
              <a:rPr lang="ko-KR" altLang="en-US" dirty="0"/>
              <a:t>為</a:t>
            </a:r>
            <a:r>
              <a:rPr lang="zh-TW" altLang="en-US" dirty="0"/>
              <a:t>祢</a:t>
            </a:r>
            <a:r>
              <a:rPr lang="ko-KR" altLang="en-US" dirty="0" smtClean="0"/>
              <a:t>獻上的敬拜</a:t>
            </a:r>
            <a:endParaRPr lang="ko-KR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求主降臨這地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이곳에 임재 하소서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主耶穌的聖名 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超乎萬名之上的名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/>
              <a:t>惟有耶穌的聖名 </a:t>
            </a:r>
            <a:endParaRPr lang="en-US" altLang="ko-KR" dirty="0"/>
          </a:p>
          <a:p>
            <a:r>
              <a:rPr lang="ko-KR" altLang="en-US" dirty="0"/>
              <a:t>全然彰顯在這地 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마라나타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主耶穌啊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我深願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祢</a:t>
            </a:r>
            <a:r>
              <a:rPr lang="ko-KR" altLang="en-US" dirty="0" smtClean="0">
                <a:latin typeface="華康黑體 Std W9" pitchFamily="34" charset="-120"/>
              </a:rPr>
              <a:t>快再來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/>
              <a:t>直到地極所有民族</a:t>
            </a:r>
          </a:p>
          <a:p>
            <a:r>
              <a:rPr lang="ko-KR" altLang="en-US" dirty="0" smtClean="0"/>
              <a:t>敬拜稱頌讚美主聖名</a:t>
            </a:r>
            <a:endParaRPr lang="ko-KR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一顆謙卑的心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겸손한 마음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 smtClean="0">
                <a:latin typeface="華康黑體 Std W9" pitchFamily="34" charset="-120"/>
                <a:ea typeface="華康黑體 Std W9" pitchFamily="34" charset="-120"/>
              </a:rPr>
              <a:t>求</a:t>
            </a:r>
            <a:r>
              <a:rPr lang="zh-TW" altLang="en-US" sz="5000" dirty="0">
                <a:latin typeface="華康黑體 Std W9" pitchFamily="34" charset="-120"/>
                <a:ea typeface="華康黑體 Std W9" pitchFamily="34" charset="-120"/>
              </a:rPr>
              <a:t>祢</a:t>
            </a:r>
            <a:r>
              <a:rPr lang="zh-TW" altLang="en-US" sz="5000" dirty="0" smtClean="0">
                <a:latin typeface="華康黑體 Std W9" pitchFamily="34" charset="-120"/>
                <a:ea typeface="華康黑體 Std W9" pitchFamily="34" charset="-120"/>
              </a:rPr>
              <a:t>給我一顆謙卑的心</a:t>
            </a:r>
            <a:endParaRPr lang="en-US" altLang="zh-TW" sz="5000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zh-TW" altLang="en-US" sz="5000" dirty="0" smtClean="0">
                <a:latin typeface="華康黑體 Std W9" pitchFamily="34" charset="-120"/>
                <a:ea typeface="華康黑體 Std W9" pitchFamily="34" charset="-120"/>
              </a:rPr>
              <a:t>給</a:t>
            </a:r>
            <a:r>
              <a:rPr lang="zh-TW" altLang="en-US" sz="5000" dirty="0">
                <a:latin typeface="華康黑體 Std W9" pitchFamily="34" charset="-120"/>
                <a:ea typeface="華康黑體 Std W9" pitchFamily="34" charset="-120"/>
              </a:rPr>
              <a:t>我</a:t>
            </a:r>
            <a:r>
              <a:rPr lang="zh-TW" altLang="en-US" sz="5000" dirty="0" smtClean="0">
                <a:latin typeface="華康黑體 Std W9" pitchFamily="34" charset="-120"/>
                <a:ea typeface="華康黑體 Std W9" pitchFamily="34" charset="-120"/>
              </a:rPr>
              <a:t>一個受教的靈</a:t>
            </a:r>
            <a:endParaRPr lang="en-US" altLang="zh-TW" sz="5000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zh-TW" altLang="en-US" sz="5000" dirty="0"/>
              <a:t>好讓我能走在祢的旨意裡</a:t>
            </a:r>
            <a:endParaRPr lang="en-US" altLang="zh-TW" sz="5000" dirty="0"/>
          </a:p>
          <a:p>
            <a:r>
              <a:rPr lang="zh-TW" altLang="en-US" sz="5000" dirty="0"/>
              <a:t>如同耶穌的生命</a:t>
            </a:r>
            <a:endParaRPr lang="en-US" altLang="zh-TW" sz="5000" dirty="0"/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張敬雅  韓譯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2014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611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靈糧堂版權所有</a:t>
            </a:r>
            <a:endParaRPr lang="en-US" altLang="zh-TW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마라나타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err="1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ko-KR" altLang="en-US" dirty="0" smtClean="0">
                <a:latin typeface="華康黑體 Std W9" pitchFamily="34" charset="-120"/>
              </a:rPr>
              <a:t>主耶穌啊</a:t>
            </a:r>
          </a:p>
          <a:p>
            <a:r>
              <a:rPr lang="ko-KR" altLang="en-US" dirty="0" smtClean="0">
                <a:latin typeface="華康黑體 Std W9" pitchFamily="34" charset="-120"/>
              </a:rPr>
              <a:t>我深願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祢</a:t>
            </a:r>
            <a:r>
              <a:rPr lang="ko-KR" altLang="en-US" dirty="0" smtClean="0">
                <a:latin typeface="華康黑體 Std W9" pitchFamily="34" charset="-120"/>
              </a:rPr>
              <a:t>快再來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zh-TW" altLang="en-US" dirty="0"/>
              <a:t>萬</a:t>
            </a:r>
            <a:r>
              <a:rPr lang="ko-KR" altLang="en-US" dirty="0"/>
              <a:t>國和萬邦全都歸向</a:t>
            </a:r>
            <a:r>
              <a:rPr lang="zh-TW" altLang="en-US" dirty="0"/>
              <a:t>祢</a:t>
            </a:r>
            <a:endParaRPr lang="ko-KR" altLang="en-US" dirty="0">
              <a:ea typeface="華康明體 Std W9" pitchFamily="18" charset="-120"/>
            </a:endParaRPr>
          </a:p>
          <a:p>
            <a:r>
              <a:rPr lang="ko-KR" altLang="en-US" dirty="0" smtClean="0"/>
              <a:t>歡喜歌唱跳舞來敬拜</a:t>
            </a:r>
            <a:endParaRPr lang="ko-KR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마라나타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我們預備主的道路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迎接</a:t>
            </a:r>
            <a:r>
              <a:rPr lang="zh-TW" altLang="en-US" dirty="0"/>
              <a:t>祢</a:t>
            </a:r>
            <a:r>
              <a:rPr lang="ko-KR" altLang="en-US" dirty="0" smtClean="0">
                <a:latin typeface="華康黑體 Std W9" pitchFamily="34" charset="-120"/>
              </a:rPr>
              <a:t>再來</a:t>
            </a:r>
            <a:endParaRPr lang="en-US" altLang="ko-KR" dirty="0" smtClean="0">
              <a:latin typeface="華康黑體 Std W9" pitchFamily="34" charset="-120"/>
            </a:endParaRPr>
          </a:p>
          <a:p>
            <a:r>
              <a:rPr lang="ko-KR" altLang="en-US" dirty="0"/>
              <a:t>背起主耶穌的十字架</a:t>
            </a:r>
            <a:endParaRPr lang="en-US" altLang="ko-KR" dirty="0"/>
          </a:p>
          <a:p>
            <a:r>
              <a:rPr lang="ko-KR" altLang="en-US" dirty="0"/>
              <a:t>傳</a:t>
            </a:r>
            <a:r>
              <a:rPr lang="zh-TW" altLang="en-US" dirty="0"/>
              <a:t>遍各</a:t>
            </a:r>
            <a:r>
              <a:rPr lang="zh-TW" altLang="en-US" dirty="0" smtClean="0"/>
              <a:t>地方</a:t>
            </a:r>
            <a:endParaRPr lang="ko-KR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마라나타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79301"/>
            <a:ext cx="8784976" cy="4525963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主的榮耀天上榮光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遮蓋全地時</a:t>
            </a:r>
            <a:endParaRPr lang="en-US" altLang="ko-KR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我們在地極迎接主的降臨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마라나타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 </a:t>
            </a:r>
            <a:r>
              <a:rPr lang="en-US" altLang="ko-KR" b="1" dirty="0" err="1" smtClean="0">
                <a:latin typeface="華康黑體 Std W9" pitchFamily="34" charset="-120"/>
                <a:ea typeface="華康黑體 Std W9" pitchFamily="34" charset="-120"/>
              </a:rPr>
              <a:t>Maranatha</a:t>
            </a:r>
            <a:endParaRPr lang="en-US" altLang="ko-KR" b="1" dirty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ko-KR" altLang="en-US" dirty="0" smtClean="0">
                <a:latin typeface="華康黑體 Std W9" pitchFamily="34" charset="-120"/>
              </a:rPr>
              <a:t>阿們主耶穌啊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 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我</a:t>
            </a:r>
            <a:r>
              <a:rPr lang="ko-KR" altLang="en-US" dirty="0" smtClean="0">
                <a:latin typeface="華康黑體 Std W9" pitchFamily="34" charset="-120"/>
              </a:rPr>
              <a:t>願</a:t>
            </a:r>
            <a:r>
              <a:rPr lang="zh-TW" altLang="en-US" dirty="0"/>
              <a:t>祢</a:t>
            </a:r>
            <a:r>
              <a:rPr lang="ko-KR" altLang="en-US" dirty="0" smtClean="0">
                <a:latin typeface="華康黑體 Std W9" pitchFamily="34" charset="-120"/>
              </a:rPr>
              <a:t>再來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一顆謙卑的心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겸손한 마음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求</a:t>
            </a:r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祢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給我一顆謙卑的心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給</a:t>
            </a:r>
            <a:r>
              <a:rPr lang="zh-TW" altLang="en-US" dirty="0">
                <a:latin typeface="華康黑體 Std W9" pitchFamily="34" charset="-120"/>
                <a:ea typeface="華康黑體 Std W9" pitchFamily="34" charset="-120"/>
              </a:rPr>
              <a:t>我</a:t>
            </a:r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一個受教的靈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zh-TW" altLang="en-US" dirty="0"/>
              <a:t>好讓我能走在祢的旨意裡</a:t>
            </a:r>
            <a:endParaRPr lang="en-US" altLang="zh-TW" dirty="0"/>
          </a:p>
          <a:p>
            <a:r>
              <a:rPr lang="zh-TW" altLang="en-US" dirty="0"/>
              <a:t>如同耶穌的生命</a:t>
            </a: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張敬雅  韓譯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2014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611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靈糧堂版權所有</a:t>
            </a:r>
            <a:endParaRPr lang="en-US" altLang="zh-TW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一顆謙卑的心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겸손한 마음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幫助我更多的禱告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幫助我更深的倚靠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r>
              <a:rPr lang="zh-TW" altLang="en-US" dirty="0"/>
              <a:t>單單相信祢 深深敬畏祢</a:t>
            </a:r>
            <a:endParaRPr lang="en-US" altLang="zh-TW" dirty="0"/>
          </a:p>
          <a:p>
            <a:r>
              <a:rPr lang="zh-TW" altLang="en-US" dirty="0"/>
              <a:t>一生要跟隨</a:t>
            </a:r>
            <a:r>
              <a:rPr lang="zh-TW" altLang="en-US" dirty="0" smtClean="0"/>
              <a:t>祢</a:t>
            </a:r>
            <a:endParaRPr lang="en-US" altLang="zh-TW" dirty="0" smtClean="0">
              <a:latin typeface="華康黑體 Std W9" pitchFamily="34" charset="-120"/>
              <a:ea typeface="華康黑體 Std W9" pitchFamily="34" charset="-120"/>
            </a:endParaRPr>
          </a:p>
          <a:p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張敬雅  韓譯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2014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611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靈糧堂版權所有</a:t>
            </a:r>
            <a:endParaRPr lang="en-US" altLang="zh-TW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一切歌頌讚美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모든 찬송 영광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>
                <a:latin typeface="華康黑體 Std W9" pitchFamily="34" charset="-120"/>
              </a:rPr>
              <a:t>一切歌頌讚美</a:t>
            </a:r>
            <a:endParaRPr lang="en-US" altLang="ko-KR" sz="5400" dirty="0"/>
          </a:p>
          <a:p>
            <a:r>
              <a:rPr lang="ko-KR" altLang="en-US" sz="5400" dirty="0" smtClean="0">
                <a:latin typeface="華康黑體 Std W9" pitchFamily="34" charset="-120"/>
              </a:rPr>
              <a:t>都歸我主我的神</a:t>
            </a:r>
          </a:p>
          <a:p>
            <a:r>
              <a:rPr lang="zh-TW" altLang="en-US" sz="5400" dirty="0" smtClean="0">
                <a:latin typeface="華康黑體 Std W9" pitchFamily="34" charset="-120"/>
                <a:ea typeface="華康黑體 Std W9" pitchFamily="34" charset="-120"/>
              </a:rPr>
              <a:t>祢</a:t>
            </a:r>
            <a:r>
              <a:rPr lang="ko-KR" altLang="en-US" sz="5400" dirty="0" smtClean="0">
                <a:latin typeface="華康黑體 Std W9" pitchFamily="34" charset="-120"/>
              </a:rPr>
              <a:t>是配得歌頌與讚美</a:t>
            </a:r>
            <a:r>
              <a:rPr lang="ko-KR" altLang="en-US" dirty="0" smtClean="0">
                <a:latin typeface="華康黑體 Std W9" pitchFamily="34" charset="-12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楊忠寶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Ps.Niko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蔣鍾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韓譯 張漢業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感謝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蒙允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使用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一切歌頌讚美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모든 찬송 영광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>
                <a:latin typeface="華康黑體 Std W9" pitchFamily="34" charset="-120"/>
              </a:rPr>
              <a:t>我們高聲呼喊</a:t>
            </a:r>
            <a:r>
              <a:rPr lang="zh-TW" altLang="en-US" sz="5400" dirty="0" smtClean="0">
                <a:latin typeface="華康黑體 Std W9" pitchFamily="34" charset="-120"/>
              </a:rPr>
              <a:t> </a:t>
            </a:r>
            <a:endParaRPr lang="en-US" altLang="zh-TW" sz="5400" dirty="0" smtClean="0">
              <a:latin typeface="華康黑體 Std W9" pitchFamily="34" charset="-120"/>
            </a:endParaRPr>
          </a:p>
          <a:p>
            <a:r>
              <a:rPr lang="ko-KR" altLang="en-US" sz="5400" dirty="0" smtClean="0">
                <a:latin typeface="華康黑體 Std W9" pitchFamily="34" charset="-120"/>
              </a:rPr>
              <a:t>高舉耶穌之名 </a:t>
            </a:r>
          </a:p>
          <a:p>
            <a:r>
              <a:rPr lang="ko-KR" altLang="en-US" sz="5400" dirty="0" smtClean="0">
                <a:latin typeface="華康黑體 Std W9" pitchFamily="34" charset="-120"/>
              </a:rPr>
              <a:t>哈利路亞</a:t>
            </a:r>
            <a:r>
              <a:rPr lang="ko-KR" altLang="en-US" dirty="0" smtClean="0">
                <a:latin typeface="華康黑體 Std W9" pitchFamily="34" charset="-120"/>
              </a:rPr>
              <a:t/>
            </a:r>
            <a:br>
              <a:rPr lang="ko-KR" altLang="en-US" dirty="0" smtClean="0">
                <a:latin typeface="華康黑體 Std W9" pitchFamily="34" charset="-120"/>
              </a:rPr>
            </a:b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楊忠寶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Ps.Niko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蔣鍾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韓譯 張漢業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感謝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蒙允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使用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華康黑體 Std W9" pitchFamily="34" charset="-120"/>
              </a:rPr>
              <a:t>一切歌頌讚美</a:t>
            </a:r>
            <a: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ko-KR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모든 찬송 영광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>
                <a:latin typeface="華康黑體 Std W9" pitchFamily="34" charset="-120"/>
              </a:rPr>
              <a:t>讚美主哈利路亞</a:t>
            </a:r>
          </a:p>
          <a:p>
            <a:r>
              <a:rPr lang="ko-KR" altLang="en-US" sz="5400" dirty="0" smtClean="0">
                <a:latin typeface="華康黑體 Std W9" pitchFamily="34" charset="-120"/>
              </a:rPr>
              <a:t>讚美主哈利路亞</a:t>
            </a:r>
          </a:p>
          <a:p>
            <a:r>
              <a:rPr lang="ko-KR" altLang="en-US" sz="5400" dirty="0" smtClean="0">
                <a:latin typeface="華康黑體 Std W9" pitchFamily="34" charset="-120"/>
              </a:rPr>
              <a:t>哈利路亞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楊忠寶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Ps.Niko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蔣鍾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韓譯 張漢業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感謝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蒙允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使用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1550</Words>
  <Application>Microsoft Office PowerPoint</Application>
  <PresentationFormat>如螢幕大小 (4:3)</PresentationFormat>
  <Paragraphs>274</Paragraphs>
  <Slides>43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Office 佈景主題</vt:lpstr>
      <vt:lpstr>以斯拉第八張專輯</vt:lpstr>
      <vt:lpstr>親愛的兄弟啊 사랑하는 자여</vt:lpstr>
      <vt:lpstr>親愛的兄弟啊 사랑하는 자여</vt:lpstr>
      <vt:lpstr>一顆謙卑的心 겸손한 마음</vt:lpstr>
      <vt:lpstr>一顆謙卑的心 겸손한 마음</vt:lpstr>
      <vt:lpstr>一顆謙卑的心 겸손한 마음</vt:lpstr>
      <vt:lpstr>一切歌頌讚美 모든 찬송 영광</vt:lpstr>
      <vt:lpstr>一切歌頌讚美 모든 찬송 영광</vt:lpstr>
      <vt:lpstr>一切歌頌讚美 모든 찬송 영광</vt:lpstr>
      <vt:lpstr>耶穌求指引我生命道路 주가 보이신 생명의 길</vt:lpstr>
      <vt:lpstr>耶穌求指引我生命道路 주가 보이신 생명의 길</vt:lpstr>
      <vt:lpstr>耶穌求指引我生命道路 주가 보이신 생명의 길</vt:lpstr>
      <vt:lpstr>心靈深處的渴慕 갈망 </vt:lpstr>
      <vt:lpstr>心靈深處的渴慕 갈망 </vt:lpstr>
      <vt:lpstr>心靈深處的渴慕 갈망 </vt:lpstr>
      <vt:lpstr>心靈深處的渴慕 갈망 </vt:lpstr>
      <vt:lpstr>惟有主的話永長存 주의 말씀은 영원해</vt:lpstr>
      <vt:lpstr>惟有主的話永長存 주의 말씀은 영원해</vt:lpstr>
      <vt:lpstr>惟有主的話永長存 주의 말씀은 영원해</vt:lpstr>
      <vt:lpstr>教會啊你要興起 교회여 일어나라</vt:lpstr>
      <vt:lpstr>教會啊你要興起 교회여 일어나라</vt:lpstr>
      <vt:lpstr>教會啊你要興起 교회여 일어나라</vt:lpstr>
      <vt:lpstr>教會啊你要興起 교회여 일어나라</vt:lpstr>
      <vt:lpstr>教會啊你要興起 교회여 일어나라</vt:lpstr>
      <vt:lpstr>教會啊你要興起 교회여 일어나라</vt:lpstr>
      <vt:lpstr>教會啊你要興起 교회여 일어나라</vt:lpstr>
      <vt:lpstr>教會啊你要興起 교회여 일어나라</vt:lpstr>
      <vt:lpstr>阿爸阿爸父 아바 아버지 </vt:lpstr>
      <vt:lpstr>阿爸阿爸父 아바 아버지 </vt:lpstr>
      <vt:lpstr>阿爸阿爸父 아바 아버지 </vt:lpstr>
      <vt:lpstr>真實的敬拜者 주를 위한 이곳에</vt:lpstr>
      <vt:lpstr>真實的敬拜者 주를 위한 이곳에</vt:lpstr>
      <vt:lpstr>真實的敬拜者 주를 위한 이곳에</vt:lpstr>
      <vt:lpstr>真實的敬拜者 주를 위한 이곳에</vt:lpstr>
      <vt:lpstr>求主降臨這地 이곳에 임재 하소서</vt:lpstr>
      <vt:lpstr>求主降臨這地 이곳에 임재 하소서</vt:lpstr>
      <vt:lpstr>求主降臨這地 이곳에 임재 하소서</vt:lpstr>
      <vt:lpstr>求主降臨這地 이곳에 임재 하소서</vt:lpstr>
      <vt:lpstr>Maranatha 마라나타</vt:lpstr>
      <vt:lpstr>Maranatha 마라나타</vt:lpstr>
      <vt:lpstr>Maranatha 마라나타</vt:lpstr>
      <vt:lpstr>Maranatha 마라나타</vt:lpstr>
      <vt:lpstr>Maranatha 마라나타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joy</dc:creator>
  <cp:lastModifiedBy>joy</cp:lastModifiedBy>
  <cp:revision>35</cp:revision>
  <dcterms:created xsi:type="dcterms:W3CDTF">2014-04-07T06:28:04Z</dcterms:created>
  <dcterms:modified xsi:type="dcterms:W3CDTF">2014-07-15T03:36:23Z</dcterms:modified>
</cp:coreProperties>
</file>